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8" r:id="rId1"/>
  </p:sldMasterIdLst>
  <p:sldIdLst>
    <p:sldId id="300" r:id="rId2"/>
    <p:sldId id="352" r:id="rId3"/>
    <p:sldId id="364" r:id="rId4"/>
    <p:sldId id="365" r:id="rId5"/>
    <p:sldId id="366" r:id="rId6"/>
    <p:sldId id="367" r:id="rId7"/>
    <p:sldId id="368" r:id="rId8"/>
    <p:sldId id="369" r:id="rId9"/>
    <p:sldId id="371" r:id="rId10"/>
    <p:sldId id="370" r:id="rId11"/>
    <p:sldId id="373" r:id="rId12"/>
    <p:sldId id="374" r:id="rId13"/>
    <p:sldId id="375" r:id="rId14"/>
    <p:sldId id="376" r:id="rId15"/>
    <p:sldId id="377" r:id="rId16"/>
    <p:sldId id="346" r:id="rId17"/>
  </p:sldIdLst>
  <p:sldSz cx="9144000" cy="6858000" type="screen4x3"/>
  <p:notesSz cx="6858000" cy="9144000"/>
  <p:embeddedFontLst>
    <p:embeddedFont>
      <p:font typeface="Lobster" panose="020B0604020202020204" charset="0"/>
      <p:regular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Arial Black" panose="020B0A04020102020204" pitchFamily="34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hewy" panose="020B0604020202020204" charset="0"/>
      <p:regular r:id="rId26"/>
    </p:embeddedFont>
  </p:embeddedFontLst>
  <p:custShowLst>
    <p:custShow name="Custom Show 1" id="0">
      <p:sldLst/>
    </p:custShow>
    <p:custShow name="Custom Show 2" id="1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A602"/>
    <a:srgbClr val="CC0000"/>
    <a:srgbClr val="0887C6"/>
    <a:srgbClr val="E1E1E1"/>
    <a:srgbClr val="D9D9D9"/>
    <a:srgbClr val="CCFF66"/>
    <a:srgbClr val="800000"/>
    <a:srgbClr val="339966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75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82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3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3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8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4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8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7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8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1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6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607E3-2388-45F6-8334-9551E5D4165E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6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1"/>
            </a:gs>
            <a:gs pos="100000">
              <a:srgbClr val="E1E1E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_top_bo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71" y="-588852"/>
            <a:ext cx="4787569" cy="6858000"/>
          </a:xfrm>
          <a:prstGeom prst="rect">
            <a:avLst/>
          </a:prstGeom>
        </p:spPr>
      </p:pic>
      <p:pic>
        <p:nvPicPr>
          <p:cNvPr id="10" name="ha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7109" flipH="1">
            <a:off x="975159" y="3391586"/>
            <a:ext cx="2736126" cy="3482343"/>
          </a:xfrm>
          <a:prstGeom prst="rect">
            <a:avLst/>
          </a:prstGeom>
        </p:spPr>
      </p:pic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5203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558164" y="4821828"/>
            <a:ext cx="468244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5875">
                  <a:noFill/>
                  <a:round/>
                </a:ln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obster" panose="02000506000000020003" pitchFamily="2" charset="0"/>
              </a:rPr>
              <a:t>Parent Meeting</a:t>
            </a:r>
            <a:endParaRPr lang="en-US" sz="5400" dirty="0">
              <a:ln w="15875">
                <a:noFill/>
                <a:round/>
              </a:ln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Lobster" panose="02000506000000020003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31567">
            <a:off x="5036760" y="4297405"/>
            <a:ext cx="2722429" cy="78483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n w="15875">
                  <a:noFill/>
                  <a:rou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obster" panose="02000506000000020003" pitchFamily="2" charset="0"/>
              </a:rPr>
              <a:t>2018-19</a:t>
            </a:r>
            <a:endParaRPr lang="en-US" sz="4500" dirty="0">
              <a:ln w="15875">
                <a:noFill/>
                <a:round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Lobster" panose="02000506000000020003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31567">
            <a:off x="3013239" y="4751981"/>
            <a:ext cx="2171081" cy="101566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15875">
                  <a:noFill/>
                  <a:round/>
                </a:ln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obster" panose="02000506000000020003" pitchFamily="2" charset="0"/>
              </a:rPr>
              <a:t>Title I</a:t>
            </a:r>
            <a:r>
              <a:rPr lang="en-US" sz="6000" dirty="0" smtClean="0">
                <a:ln w="15875">
                  <a:noFill/>
                  <a:round/>
                </a:ln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obster" panose="02000506000000020003" pitchFamily="2" charset="0"/>
              </a:rPr>
              <a:t> </a:t>
            </a:r>
            <a:endParaRPr lang="en-US" sz="6000" dirty="0">
              <a:ln w="15875">
                <a:noFill/>
                <a:round/>
              </a:ln>
              <a:solidFill>
                <a:srgbClr val="0070C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Lobster" panose="02000506000000020003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31567">
            <a:off x="4832970" y="5568590"/>
            <a:ext cx="3130009" cy="954107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5875">
                  <a:noFill/>
                  <a:round/>
                </a:ln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obster" panose="02000506000000020003" pitchFamily="2" charset="0"/>
              </a:rPr>
              <a:t>Edison High School</a:t>
            </a:r>
          </a:p>
          <a:p>
            <a:pPr algn="ctr"/>
            <a:endParaRPr lang="en-US" sz="2800" dirty="0">
              <a:ln w="15875">
                <a:noFill/>
                <a:round/>
              </a:ln>
              <a:solidFill>
                <a:schemeClr val="accent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Lobster" panose="02000506000000020003" pitchFamily="2" charset="0"/>
            </a:endParaRPr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4403312" y="1639570"/>
            <a:ext cx="203138" cy="450760"/>
          </a:xfrm>
          <a:custGeom>
            <a:avLst/>
            <a:gdLst>
              <a:gd name="T0" fmla="*/ 10 w 75"/>
              <a:gd name="T1" fmla="*/ 38 h 166"/>
              <a:gd name="T2" fmla="*/ 51 w 75"/>
              <a:gd name="T3" fmla="*/ 26 h 166"/>
              <a:gd name="T4" fmla="*/ 52 w 75"/>
              <a:gd name="T5" fmla="*/ 143 h 166"/>
              <a:gd name="T6" fmla="*/ 15 w 75"/>
              <a:gd name="T7" fmla="*/ 122 h 166"/>
              <a:gd name="T8" fmla="*/ 10 w 75"/>
              <a:gd name="T9" fmla="*/ 38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166">
                <a:moveTo>
                  <a:pt x="10" y="38"/>
                </a:moveTo>
                <a:cubicBezTo>
                  <a:pt x="6" y="11"/>
                  <a:pt x="46" y="0"/>
                  <a:pt x="51" y="26"/>
                </a:cubicBezTo>
                <a:cubicBezTo>
                  <a:pt x="58" y="65"/>
                  <a:pt x="75" y="107"/>
                  <a:pt x="52" y="143"/>
                </a:cubicBezTo>
                <a:cubicBezTo>
                  <a:pt x="37" y="166"/>
                  <a:pt x="0" y="145"/>
                  <a:pt x="15" y="122"/>
                </a:cubicBezTo>
                <a:cubicBezTo>
                  <a:pt x="31" y="97"/>
                  <a:pt x="15" y="64"/>
                  <a:pt x="10" y="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5328748" y="1910916"/>
            <a:ext cx="406277" cy="358828"/>
          </a:xfrm>
          <a:custGeom>
            <a:avLst/>
            <a:gdLst>
              <a:gd name="T0" fmla="*/ 104 w 150"/>
              <a:gd name="T1" fmla="*/ 27 h 132"/>
              <a:gd name="T2" fmla="*/ 27 w 150"/>
              <a:gd name="T3" fmla="*/ 86 h 132"/>
              <a:gd name="T4" fmla="*/ 27 w 150"/>
              <a:gd name="T5" fmla="*/ 129 h 132"/>
              <a:gd name="T6" fmla="*/ 145 w 150"/>
              <a:gd name="T7" fmla="*/ 38 h 132"/>
              <a:gd name="T8" fmla="*/ 104 w 150"/>
              <a:gd name="T9" fmla="*/ 27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132">
                <a:moveTo>
                  <a:pt x="104" y="27"/>
                </a:moveTo>
                <a:cubicBezTo>
                  <a:pt x="97" y="65"/>
                  <a:pt x="62" y="82"/>
                  <a:pt x="27" y="86"/>
                </a:cubicBezTo>
                <a:cubicBezTo>
                  <a:pt x="0" y="90"/>
                  <a:pt x="0" y="132"/>
                  <a:pt x="27" y="129"/>
                </a:cubicBezTo>
                <a:cubicBezTo>
                  <a:pt x="80" y="122"/>
                  <a:pt x="134" y="96"/>
                  <a:pt x="145" y="38"/>
                </a:cubicBezTo>
                <a:cubicBezTo>
                  <a:pt x="150" y="11"/>
                  <a:pt x="109" y="0"/>
                  <a:pt x="104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/>
          <p:cNvSpPr>
            <a:spLocks/>
          </p:cNvSpPr>
          <p:nvPr/>
        </p:nvSpPr>
        <p:spPr bwMode="auto">
          <a:xfrm>
            <a:off x="5502231" y="3010023"/>
            <a:ext cx="453725" cy="228345"/>
          </a:xfrm>
          <a:custGeom>
            <a:avLst/>
            <a:gdLst>
              <a:gd name="T0" fmla="*/ 123 w 167"/>
              <a:gd name="T1" fmla="*/ 16 h 84"/>
              <a:gd name="T2" fmla="*/ 37 w 167"/>
              <a:gd name="T3" fmla="*/ 29 h 84"/>
              <a:gd name="T4" fmla="*/ 25 w 167"/>
              <a:gd name="T5" fmla="*/ 70 h 84"/>
              <a:gd name="T6" fmla="*/ 144 w 167"/>
              <a:gd name="T7" fmla="*/ 53 h 84"/>
              <a:gd name="T8" fmla="*/ 123 w 167"/>
              <a:gd name="T9" fmla="*/ 1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7" h="84">
                <a:moveTo>
                  <a:pt x="123" y="16"/>
                </a:moveTo>
                <a:cubicBezTo>
                  <a:pt x="98" y="33"/>
                  <a:pt x="66" y="40"/>
                  <a:pt x="37" y="29"/>
                </a:cubicBezTo>
                <a:cubicBezTo>
                  <a:pt x="11" y="19"/>
                  <a:pt x="0" y="60"/>
                  <a:pt x="25" y="70"/>
                </a:cubicBezTo>
                <a:cubicBezTo>
                  <a:pt x="64" y="84"/>
                  <a:pt x="111" y="75"/>
                  <a:pt x="144" y="53"/>
                </a:cubicBezTo>
                <a:cubicBezTo>
                  <a:pt x="167" y="37"/>
                  <a:pt x="146" y="0"/>
                  <a:pt x="123" y="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8"/>
          <p:cNvSpPr>
            <a:spLocks/>
          </p:cNvSpPr>
          <p:nvPr/>
        </p:nvSpPr>
        <p:spPr bwMode="auto">
          <a:xfrm>
            <a:off x="5328748" y="3657990"/>
            <a:ext cx="473001" cy="397380"/>
          </a:xfrm>
          <a:custGeom>
            <a:avLst/>
            <a:gdLst>
              <a:gd name="T0" fmla="*/ 153 w 174"/>
              <a:gd name="T1" fmla="*/ 99 h 146"/>
              <a:gd name="T2" fmla="*/ 47 w 174"/>
              <a:gd name="T3" fmla="*/ 21 h 146"/>
              <a:gd name="T4" fmla="*/ 17 w 174"/>
              <a:gd name="T5" fmla="*/ 51 h 146"/>
              <a:gd name="T6" fmla="*/ 123 w 174"/>
              <a:gd name="T7" fmla="*/ 129 h 146"/>
              <a:gd name="T8" fmla="*/ 153 w 174"/>
              <a:gd name="T9" fmla="*/ 99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146">
                <a:moveTo>
                  <a:pt x="153" y="99"/>
                </a:moveTo>
                <a:cubicBezTo>
                  <a:pt x="119" y="71"/>
                  <a:pt x="75" y="55"/>
                  <a:pt x="47" y="21"/>
                </a:cubicBezTo>
                <a:cubicBezTo>
                  <a:pt x="30" y="0"/>
                  <a:pt x="0" y="30"/>
                  <a:pt x="17" y="51"/>
                </a:cubicBezTo>
                <a:cubicBezTo>
                  <a:pt x="46" y="86"/>
                  <a:pt x="89" y="101"/>
                  <a:pt x="123" y="129"/>
                </a:cubicBezTo>
                <a:cubicBezTo>
                  <a:pt x="144" y="146"/>
                  <a:pt x="174" y="116"/>
                  <a:pt x="153" y="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3148053" y="1907666"/>
            <a:ext cx="338070" cy="303966"/>
          </a:xfrm>
          <a:custGeom>
            <a:avLst/>
            <a:gdLst>
              <a:gd name="T0" fmla="*/ 14 w 125"/>
              <a:gd name="T1" fmla="*/ 44 h 112"/>
              <a:gd name="T2" fmla="*/ 75 w 125"/>
              <a:gd name="T3" fmla="*/ 93 h 112"/>
              <a:gd name="T4" fmla="*/ 105 w 125"/>
              <a:gd name="T5" fmla="*/ 63 h 112"/>
              <a:gd name="T6" fmla="*/ 36 w 125"/>
              <a:gd name="T7" fmla="*/ 7 h 112"/>
              <a:gd name="T8" fmla="*/ 6 w 125"/>
              <a:gd name="T9" fmla="*/ 15 h 112"/>
              <a:gd name="T10" fmla="*/ 14 w 125"/>
              <a:gd name="T11" fmla="*/ 4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5" h="112">
                <a:moveTo>
                  <a:pt x="14" y="44"/>
                </a:moveTo>
                <a:cubicBezTo>
                  <a:pt x="35" y="60"/>
                  <a:pt x="56" y="75"/>
                  <a:pt x="75" y="93"/>
                </a:cubicBezTo>
                <a:cubicBezTo>
                  <a:pt x="94" y="112"/>
                  <a:pt x="125" y="82"/>
                  <a:pt x="105" y="63"/>
                </a:cubicBezTo>
                <a:cubicBezTo>
                  <a:pt x="84" y="42"/>
                  <a:pt x="59" y="25"/>
                  <a:pt x="36" y="7"/>
                </a:cubicBezTo>
                <a:cubicBezTo>
                  <a:pt x="26" y="0"/>
                  <a:pt x="12" y="6"/>
                  <a:pt x="6" y="15"/>
                </a:cubicBezTo>
                <a:cubicBezTo>
                  <a:pt x="0" y="26"/>
                  <a:pt x="5" y="37"/>
                  <a:pt x="14" y="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/>
          <p:cNvSpPr>
            <a:spLocks/>
          </p:cNvSpPr>
          <p:nvPr/>
        </p:nvSpPr>
        <p:spPr bwMode="auto">
          <a:xfrm>
            <a:off x="2794708" y="3026333"/>
            <a:ext cx="456691" cy="157173"/>
          </a:xfrm>
          <a:custGeom>
            <a:avLst/>
            <a:gdLst>
              <a:gd name="T0" fmla="*/ 140 w 168"/>
              <a:gd name="T1" fmla="*/ 15 h 58"/>
              <a:gd name="T2" fmla="*/ 27 w 168"/>
              <a:gd name="T3" fmla="*/ 2 h 58"/>
              <a:gd name="T4" fmla="*/ 27 w 168"/>
              <a:gd name="T5" fmla="*/ 45 h 58"/>
              <a:gd name="T6" fmla="*/ 140 w 168"/>
              <a:gd name="T7" fmla="*/ 57 h 58"/>
              <a:gd name="T8" fmla="*/ 140 w 168"/>
              <a:gd name="T9" fmla="*/ 1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58">
                <a:moveTo>
                  <a:pt x="140" y="15"/>
                </a:moveTo>
                <a:cubicBezTo>
                  <a:pt x="102" y="14"/>
                  <a:pt x="65" y="5"/>
                  <a:pt x="27" y="2"/>
                </a:cubicBezTo>
                <a:cubicBezTo>
                  <a:pt x="0" y="0"/>
                  <a:pt x="0" y="42"/>
                  <a:pt x="27" y="45"/>
                </a:cubicBezTo>
                <a:cubicBezTo>
                  <a:pt x="65" y="48"/>
                  <a:pt x="102" y="56"/>
                  <a:pt x="140" y="57"/>
                </a:cubicBezTo>
                <a:cubicBezTo>
                  <a:pt x="168" y="58"/>
                  <a:pt x="167" y="15"/>
                  <a:pt x="140" y="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1"/>
          <p:cNvSpPr>
            <a:spLocks/>
          </p:cNvSpPr>
          <p:nvPr/>
        </p:nvSpPr>
        <p:spPr bwMode="auto">
          <a:xfrm>
            <a:off x="3300330" y="3886335"/>
            <a:ext cx="317311" cy="578277"/>
          </a:xfrm>
          <a:custGeom>
            <a:avLst/>
            <a:gdLst>
              <a:gd name="T0" fmla="*/ 66 w 117"/>
              <a:gd name="T1" fmla="*/ 25 h 213"/>
              <a:gd name="T2" fmla="*/ 63 w 117"/>
              <a:gd name="T3" fmla="*/ 197 h 213"/>
              <a:gd name="T4" fmla="*/ 84 w 117"/>
              <a:gd name="T5" fmla="*/ 160 h 213"/>
              <a:gd name="T6" fmla="*/ 107 w 117"/>
              <a:gd name="T7" fmla="*/ 36 h 213"/>
              <a:gd name="T8" fmla="*/ 66 w 117"/>
              <a:gd name="T9" fmla="*/ 25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213">
                <a:moveTo>
                  <a:pt x="66" y="25"/>
                </a:moveTo>
                <a:cubicBezTo>
                  <a:pt x="44" y="80"/>
                  <a:pt x="0" y="152"/>
                  <a:pt x="63" y="197"/>
                </a:cubicBezTo>
                <a:cubicBezTo>
                  <a:pt x="85" y="213"/>
                  <a:pt x="106" y="176"/>
                  <a:pt x="84" y="160"/>
                </a:cubicBezTo>
                <a:cubicBezTo>
                  <a:pt x="49" y="135"/>
                  <a:pt x="96" y="65"/>
                  <a:pt x="107" y="36"/>
                </a:cubicBezTo>
                <a:cubicBezTo>
                  <a:pt x="117" y="11"/>
                  <a:pt x="75" y="0"/>
                  <a:pt x="66" y="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2"/>
          <p:cNvSpPr>
            <a:spLocks noEditPoints="1"/>
          </p:cNvSpPr>
          <p:nvPr/>
        </p:nvSpPr>
        <p:spPr bwMode="auto">
          <a:xfrm>
            <a:off x="3687984" y="2368964"/>
            <a:ext cx="1193623" cy="1410106"/>
          </a:xfrm>
          <a:custGeom>
            <a:avLst/>
            <a:gdLst>
              <a:gd name="T0" fmla="*/ 360 w 440"/>
              <a:gd name="T1" fmla="*/ 29 h 520"/>
              <a:gd name="T2" fmla="*/ 274 w 440"/>
              <a:gd name="T3" fmla="*/ 202 h 520"/>
              <a:gd name="T4" fmla="*/ 219 w 440"/>
              <a:gd name="T5" fmla="*/ 6 h 520"/>
              <a:gd name="T6" fmla="*/ 205 w 440"/>
              <a:gd name="T7" fmla="*/ 247 h 520"/>
              <a:gd name="T8" fmla="*/ 186 w 440"/>
              <a:gd name="T9" fmla="*/ 227 h 520"/>
              <a:gd name="T10" fmla="*/ 73 w 440"/>
              <a:gd name="T11" fmla="*/ 77 h 520"/>
              <a:gd name="T12" fmla="*/ 46 w 440"/>
              <a:gd name="T13" fmla="*/ 236 h 520"/>
              <a:gd name="T14" fmla="*/ 162 w 440"/>
              <a:gd name="T15" fmla="*/ 463 h 520"/>
              <a:gd name="T16" fmla="*/ 204 w 440"/>
              <a:gd name="T17" fmla="*/ 309 h 520"/>
              <a:gd name="T18" fmla="*/ 230 w 440"/>
              <a:gd name="T19" fmla="*/ 281 h 520"/>
              <a:gd name="T20" fmla="*/ 268 w 440"/>
              <a:gd name="T21" fmla="*/ 312 h 520"/>
              <a:gd name="T22" fmla="*/ 363 w 440"/>
              <a:gd name="T23" fmla="*/ 518 h 520"/>
              <a:gd name="T24" fmla="*/ 346 w 440"/>
              <a:gd name="T25" fmla="*/ 465 h 520"/>
              <a:gd name="T26" fmla="*/ 312 w 440"/>
              <a:gd name="T27" fmla="*/ 336 h 520"/>
              <a:gd name="T28" fmla="*/ 311 w 440"/>
              <a:gd name="T29" fmla="*/ 322 h 520"/>
              <a:gd name="T30" fmla="*/ 431 w 440"/>
              <a:gd name="T31" fmla="*/ 150 h 520"/>
              <a:gd name="T32" fmla="*/ 54 w 440"/>
              <a:gd name="T33" fmla="*/ 116 h 520"/>
              <a:gd name="T34" fmla="*/ 54 w 440"/>
              <a:gd name="T35" fmla="*/ 116 h 520"/>
              <a:gd name="T36" fmla="*/ 57 w 440"/>
              <a:gd name="T37" fmla="*/ 116 h 520"/>
              <a:gd name="T38" fmla="*/ 57 w 440"/>
              <a:gd name="T39" fmla="*/ 116 h 520"/>
              <a:gd name="T40" fmla="*/ 132 w 440"/>
              <a:gd name="T41" fmla="*/ 187 h 520"/>
              <a:gd name="T42" fmla="*/ 98 w 440"/>
              <a:gd name="T43" fmla="*/ 233 h 520"/>
              <a:gd name="T44" fmla="*/ 270 w 440"/>
              <a:gd name="T45" fmla="*/ 219 h 520"/>
              <a:gd name="T46" fmla="*/ 258 w 440"/>
              <a:gd name="T47" fmla="*/ 250 h 520"/>
              <a:gd name="T48" fmla="*/ 270 w 440"/>
              <a:gd name="T49" fmla="*/ 219 h 520"/>
              <a:gd name="T50" fmla="*/ 233 w 440"/>
              <a:gd name="T51" fmla="*/ 117 h 520"/>
              <a:gd name="T52" fmla="*/ 214 w 440"/>
              <a:gd name="T53" fmla="*/ 58 h 520"/>
              <a:gd name="T54" fmla="*/ 355 w 440"/>
              <a:gd name="T55" fmla="*/ 248 h 520"/>
              <a:gd name="T56" fmla="*/ 319 w 440"/>
              <a:gd name="T57" fmla="*/ 196 h 520"/>
              <a:gd name="T58" fmla="*/ 375 w 440"/>
              <a:gd name="T59" fmla="*/ 71 h 520"/>
              <a:gd name="T60" fmla="*/ 390 w 440"/>
              <a:gd name="T61" fmla="*/ 64 h 520"/>
              <a:gd name="T62" fmla="*/ 392 w 440"/>
              <a:gd name="T63" fmla="*/ 94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40" h="520">
                <a:moveTo>
                  <a:pt x="428" y="49"/>
                </a:moveTo>
                <a:cubicBezTo>
                  <a:pt x="417" y="21"/>
                  <a:pt x="385" y="13"/>
                  <a:pt x="360" y="29"/>
                </a:cubicBezTo>
                <a:cubicBezTo>
                  <a:pt x="334" y="45"/>
                  <a:pt x="319" y="77"/>
                  <a:pt x="307" y="104"/>
                </a:cubicBezTo>
                <a:cubicBezTo>
                  <a:pt x="293" y="135"/>
                  <a:pt x="282" y="168"/>
                  <a:pt x="274" y="202"/>
                </a:cubicBezTo>
                <a:cubicBezTo>
                  <a:pt x="276" y="187"/>
                  <a:pt x="277" y="173"/>
                  <a:pt x="278" y="159"/>
                </a:cubicBezTo>
                <a:cubicBezTo>
                  <a:pt x="279" y="109"/>
                  <a:pt x="269" y="33"/>
                  <a:pt x="219" y="6"/>
                </a:cubicBezTo>
                <a:cubicBezTo>
                  <a:pt x="208" y="0"/>
                  <a:pt x="197" y="5"/>
                  <a:pt x="190" y="14"/>
                </a:cubicBezTo>
                <a:cubicBezTo>
                  <a:pt x="140" y="80"/>
                  <a:pt x="165" y="181"/>
                  <a:pt x="205" y="247"/>
                </a:cubicBezTo>
                <a:cubicBezTo>
                  <a:pt x="201" y="250"/>
                  <a:pt x="197" y="252"/>
                  <a:pt x="193" y="254"/>
                </a:cubicBezTo>
                <a:cubicBezTo>
                  <a:pt x="191" y="245"/>
                  <a:pt x="188" y="236"/>
                  <a:pt x="186" y="227"/>
                </a:cubicBezTo>
                <a:cubicBezTo>
                  <a:pt x="180" y="201"/>
                  <a:pt x="174" y="174"/>
                  <a:pt x="163" y="150"/>
                </a:cubicBezTo>
                <a:cubicBezTo>
                  <a:pt x="146" y="111"/>
                  <a:pt x="114" y="86"/>
                  <a:pt x="73" y="77"/>
                </a:cubicBezTo>
                <a:cubicBezTo>
                  <a:pt x="51" y="71"/>
                  <a:pt x="28" y="75"/>
                  <a:pt x="19" y="98"/>
                </a:cubicBezTo>
                <a:cubicBezTo>
                  <a:pt x="0" y="142"/>
                  <a:pt x="21" y="199"/>
                  <a:pt x="46" y="236"/>
                </a:cubicBezTo>
                <a:cubicBezTo>
                  <a:pt x="73" y="277"/>
                  <a:pt x="114" y="301"/>
                  <a:pt x="160" y="301"/>
                </a:cubicBezTo>
                <a:cubicBezTo>
                  <a:pt x="170" y="355"/>
                  <a:pt x="175" y="410"/>
                  <a:pt x="162" y="463"/>
                </a:cubicBezTo>
                <a:cubicBezTo>
                  <a:pt x="156" y="490"/>
                  <a:pt x="197" y="501"/>
                  <a:pt x="203" y="475"/>
                </a:cubicBezTo>
                <a:cubicBezTo>
                  <a:pt x="216" y="420"/>
                  <a:pt x="213" y="364"/>
                  <a:pt x="204" y="309"/>
                </a:cubicBezTo>
                <a:cubicBezTo>
                  <a:pt x="203" y="304"/>
                  <a:pt x="202" y="299"/>
                  <a:pt x="201" y="295"/>
                </a:cubicBezTo>
                <a:cubicBezTo>
                  <a:pt x="212" y="291"/>
                  <a:pt x="222" y="287"/>
                  <a:pt x="230" y="281"/>
                </a:cubicBezTo>
                <a:cubicBezTo>
                  <a:pt x="241" y="293"/>
                  <a:pt x="254" y="304"/>
                  <a:pt x="268" y="311"/>
                </a:cubicBezTo>
                <a:cubicBezTo>
                  <a:pt x="268" y="312"/>
                  <a:pt x="268" y="312"/>
                  <a:pt x="268" y="312"/>
                </a:cubicBezTo>
                <a:cubicBezTo>
                  <a:pt x="270" y="357"/>
                  <a:pt x="275" y="404"/>
                  <a:pt x="290" y="447"/>
                </a:cubicBezTo>
                <a:cubicBezTo>
                  <a:pt x="302" y="481"/>
                  <a:pt x="323" y="515"/>
                  <a:pt x="363" y="518"/>
                </a:cubicBezTo>
                <a:cubicBezTo>
                  <a:pt x="390" y="520"/>
                  <a:pt x="390" y="477"/>
                  <a:pt x="363" y="475"/>
                </a:cubicBezTo>
                <a:cubicBezTo>
                  <a:pt x="357" y="475"/>
                  <a:pt x="352" y="472"/>
                  <a:pt x="346" y="465"/>
                </a:cubicBezTo>
                <a:cubicBezTo>
                  <a:pt x="338" y="456"/>
                  <a:pt x="333" y="443"/>
                  <a:pt x="329" y="432"/>
                </a:cubicBezTo>
                <a:cubicBezTo>
                  <a:pt x="319" y="402"/>
                  <a:pt x="314" y="369"/>
                  <a:pt x="312" y="336"/>
                </a:cubicBezTo>
                <a:cubicBezTo>
                  <a:pt x="311" y="331"/>
                  <a:pt x="311" y="327"/>
                  <a:pt x="310" y="322"/>
                </a:cubicBezTo>
                <a:cubicBezTo>
                  <a:pt x="311" y="322"/>
                  <a:pt x="311" y="322"/>
                  <a:pt x="311" y="322"/>
                </a:cubicBezTo>
                <a:cubicBezTo>
                  <a:pt x="352" y="321"/>
                  <a:pt x="383" y="285"/>
                  <a:pt x="402" y="252"/>
                </a:cubicBezTo>
                <a:cubicBezTo>
                  <a:pt x="419" y="220"/>
                  <a:pt x="427" y="185"/>
                  <a:pt x="431" y="150"/>
                </a:cubicBezTo>
                <a:cubicBezTo>
                  <a:pt x="435" y="118"/>
                  <a:pt x="440" y="79"/>
                  <a:pt x="428" y="49"/>
                </a:cubicBezTo>
                <a:close/>
                <a:moveTo>
                  <a:pt x="54" y="116"/>
                </a:moveTo>
                <a:cubicBezTo>
                  <a:pt x="54" y="116"/>
                  <a:pt x="54" y="116"/>
                  <a:pt x="54" y="116"/>
                </a:cubicBezTo>
                <a:cubicBezTo>
                  <a:pt x="54" y="116"/>
                  <a:pt x="54" y="116"/>
                  <a:pt x="54" y="116"/>
                </a:cubicBezTo>
                <a:close/>
                <a:moveTo>
                  <a:pt x="61" y="169"/>
                </a:moveTo>
                <a:cubicBezTo>
                  <a:pt x="55" y="151"/>
                  <a:pt x="52" y="130"/>
                  <a:pt x="57" y="116"/>
                </a:cubicBezTo>
                <a:cubicBezTo>
                  <a:pt x="57" y="116"/>
                  <a:pt x="57" y="116"/>
                  <a:pt x="57" y="116"/>
                </a:cubicBezTo>
                <a:cubicBezTo>
                  <a:pt x="57" y="116"/>
                  <a:pt x="57" y="116"/>
                  <a:pt x="57" y="116"/>
                </a:cubicBezTo>
                <a:cubicBezTo>
                  <a:pt x="72" y="117"/>
                  <a:pt x="91" y="127"/>
                  <a:pt x="102" y="136"/>
                </a:cubicBezTo>
                <a:cubicBezTo>
                  <a:pt x="118" y="149"/>
                  <a:pt x="126" y="168"/>
                  <a:pt x="132" y="187"/>
                </a:cubicBezTo>
                <a:cubicBezTo>
                  <a:pt x="138" y="211"/>
                  <a:pt x="144" y="234"/>
                  <a:pt x="150" y="258"/>
                </a:cubicBezTo>
                <a:cubicBezTo>
                  <a:pt x="130" y="255"/>
                  <a:pt x="111" y="246"/>
                  <a:pt x="98" y="233"/>
                </a:cubicBezTo>
                <a:cubicBezTo>
                  <a:pt x="80" y="216"/>
                  <a:pt x="68" y="193"/>
                  <a:pt x="61" y="169"/>
                </a:cubicBezTo>
                <a:close/>
                <a:moveTo>
                  <a:pt x="270" y="219"/>
                </a:moveTo>
                <a:cubicBezTo>
                  <a:pt x="268" y="232"/>
                  <a:pt x="267" y="245"/>
                  <a:pt x="266" y="258"/>
                </a:cubicBezTo>
                <a:cubicBezTo>
                  <a:pt x="263" y="256"/>
                  <a:pt x="261" y="253"/>
                  <a:pt x="258" y="250"/>
                </a:cubicBezTo>
                <a:cubicBezTo>
                  <a:pt x="258" y="249"/>
                  <a:pt x="259" y="248"/>
                  <a:pt x="259" y="248"/>
                </a:cubicBezTo>
                <a:cubicBezTo>
                  <a:pt x="264" y="239"/>
                  <a:pt x="267" y="229"/>
                  <a:pt x="270" y="219"/>
                </a:cubicBezTo>
                <a:close/>
                <a:moveTo>
                  <a:pt x="214" y="58"/>
                </a:moveTo>
                <a:cubicBezTo>
                  <a:pt x="225" y="75"/>
                  <a:pt x="230" y="99"/>
                  <a:pt x="233" y="117"/>
                </a:cubicBezTo>
                <a:cubicBezTo>
                  <a:pt x="237" y="145"/>
                  <a:pt x="237" y="176"/>
                  <a:pt x="230" y="204"/>
                </a:cubicBezTo>
                <a:cubicBezTo>
                  <a:pt x="209" y="162"/>
                  <a:pt x="195" y="104"/>
                  <a:pt x="214" y="58"/>
                </a:cubicBezTo>
                <a:close/>
                <a:moveTo>
                  <a:pt x="389" y="150"/>
                </a:moveTo>
                <a:cubicBezTo>
                  <a:pt x="385" y="185"/>
                  <a:pt x="374" y="219"/>
                  <a:pt x="355" y="248"/>
                </a:cubicBezTo>
                <a:cubicBezTo>
                  <a:pt x="344" y="264"/>
                  <a:pt x="327" y="278"/>
                  <a:pt x="309" y="279"/>
                </a:cubicBezTo>
                <a:cubicBezTo>
                  <a:pt x="309" y="250"/>
                  <a:pt x="311" y="222"/>
                  <a:pt x="319" y="196"/>
                </a:cubicBezTo>
                <a:cubicBezTo>
                  <a:pt x="327" y="165"/>
                  <a:pt x="338" y="135"/>
                  <a:pt x="352" y="107"/>
                </a:cubicBezTo>
                <a:cubicBezTo>
                  <a:pt x="359" y="94"/>
                  <a:pt x="366" y="82"/>
                  <a:pt x="375" y="71"/>
                </a:cubicBezTo>
                <a:cubicBezTo>
                  <a:pt x="378" y="68"/>
                  <a:pt x="382" y="65"/>
                  <a:pt x="386" y="63"/>
                </a:cubicBezTo>
                <a:cubicBezTo>
                  <a:pt x="387" y="62"/>
                  <a:pt x="387" y="63"/>
                  <a:pt x="390" y="64"/>
                </a:cubicBezTo>
                <a:cubicBezTo>
                  <a:pt x="385" y="62"/>
                  <a:pt x="390" y="69"/>
                  <a:pt x="390" y="72"/>
                </a:cubicBezTo>
                <a:cubicBezTo>
                  <a:pt x="392" y="79"/>
                  <a:pt x="392" y="86"/>
                  <a:pt x="392" y="94"/>
                </a:cubicBezTo>
                <a:cubicBezTo>
                  <a:pt x="393" y="112"/>
                  <a:pt x="391" y="131"/>
                  <a:pt x="389" y="1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3"/>
          <p:cNvSpPr>
            <a:spLocks/>
          </p:cNvSpPr>
          <p:nvPr/>
        </p:nvSpPr>
        <p:spPr bwMode="auto">
          <a:xfrm>
            <a:off x="3457522" y="2055506"/>
            <a:ext cx="1880142" cy="2164832"/>
          </a:xfrm>
          <a:custGeom>
            <a:avLst/>
            <a:gdLst>
              <a:gd name="T0" fmla="*/ 536 w 693"/>
              <a:gd name="T1" fmla="*/ 734 h 798"/>
              <a:gd name="T2" fmla="*/ 560 w 693"/>
              <a:gd name="T3" fmla="*/ 561 h 798"/>
              <a:gd name="T4" fmla="*/ 617 w 693"/>
              <a:gd name="T5" fmla="*/ 459 h 798"/>
              <a:gd name="T6" fmla="*/ 667 w 693"/>
              <a:gd name="T7" fmla="*/ 209 h 798"/>
              <a:gd name="T8" fmla="*/ 511 w 693"/>
              <a:gd name="T9" fmla="*/ 56 h 798"/>
              <a:gd name="T10" fmla="*/ 285 w 693"/>
              <a:gd name="T11" fmla="*/ 4 h 798"/>
              <a:gd name="T12" fmla="*/ 77 w 693"/>
              <a:gd name="T13" fmla="*/ 82 h 798"/>
              <a:gd name="T14" fmla="*/ 4 w 693"/>
              <a:gd name="T15" fmla="*/ 295 h 798"/>
              <a:gd name="T16" fmla="*/ 36 w 693"/>
              <a:gd name="T17" fmla="*/ 420 h 798"/>
              <a:gd name="T18" fmla="*/ 116 w 693"/>
              <a:gd name="T19" fmla="*/ 528 h 798"/>
              <a:gd name="T20" fmla="*/ 183 w 693"/>
              <a:gd name="T21" fmla="*/ 626 h 798"/>
              <a:gd name="T22" fmla="*/ 166 w 693"/>
              <a:gd name="T23" fmla="*/ 746 h 798"/>
              <a:gd name="T24" fmla="*/ 196 w 693"/>
              <a:gd name="T25" fmla="*/ 776 h 798"/>
              <a:gd name="T26" fmla="*/ 235 w 693"/>
              <a:gd name="T27" fmla="*/ 645 h 798"/>
              <a:gd name="T28" fmla="*/ 178 w 693"/>
              <a:gd name="T29" fmla="*/ 540 h 798"/>
              <a:gd name="T30" fmla="*/ 88 w 693"/>
              <a:gd name="T31" fmla="*/ 424 h 798"/>
              <a:gd name="T32" fmla="*/ 46 w 693"/>
              <a:gd name="T33" fmla="*/ 290 h 798"/>
              <a:gd name="T34" fmla="*/ 142 w 693"/>
              <a:gd name="T35" fmla="*/ 82 h 798"/>
              <a:gd name="T36" fmla="*/ 371 w 693"/>
              <a:gd name="T37" fmla="*/ 57 h 798"/>
              <a:gd name="T38" fmla="*/ 555 w 693"/>
              <a:gd name="T39" fmla="*/ 129 h 798"/>
              <a:gd name="T40" fmla="*/ 615 w 693"/>
              <a:gd name="T41" fmla="*/ 194 h 798"/>
              <a:gd name="T42" fmla="*/ 633 w 693"/>
              <a:gd name="T43" fmla="*/ 295 h 798"/>
              <a:gd name="T44" fmla="*/ 552 w 693"/>
              <a:gd name="T45" fmla="*/ 481 h 798"/>
              <a:gd name="T46" fmla="*/ 494 w 693"/>
              <a:gd name="T47" fmla="*/ 734 h 798"/>
              <a:gd name="T48" fmla="*/ 536 w 693"/>
              <a:gd name="T49" fmla="*/ 734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93" h="798">
                <a:moveTo>
                  <a:pt x="536" y="734"/>
                </a:moveTo>
                <a:cubicBezTo>
                  <a:pt x="533" y="675"/>
                  <a:pt x="539" y="617"/>
                  <a:pt x="560" y="561"/>
                </a:cubicBezTo>
                <a:cubicBezTo>
                  <a:pt x="573" y="524"/>
                  <a:pt x="596" y="492"/>
                  <a:pt x="617" y="459"/>
                </a:cubicBezTo>
                <a:cubicBezTo>
                  <a:pt x="664" y="386"/>
                  <a:pt x="693" y="295"/>
                  <a:pt x="667" y="209"/>
                </a:cubicBezTo>
                <a:cubicBezTo>
                  <a:pt x="646" y="135"/>
                  <a:pt x="578" y="86"/>
                  <a:pt x="511" y="56"/>
                </a:cubicBezTo>
                <a:cubicBezTo>
                  <a:pt x="440" y="25"/>
                  <a:pt x="362" y="8"/>
                  <a:pt x="285" y="4"/>
                </a:cubicBezTo>
                <a:cubicBezTo>
                  <a:pt x="207" y="0"/>
                  <a:pt x="131" y="25"/>
                  <a:pt x="77" y="82"/>
                </a:cubicBezTo>
                <a:cubicBezTo>
                  <a:pt x="23" y="138"/>
                  <a:pt x="0" y="219"/>
                  <a:pt x="4" y="295"/>
                </a:cubicBezTo>
                <a:cubicBezTo>
                  <a:pt x="6" y="338"/>
                  <a:pt x="17" y="382"/>
                  <a:pt x="36" y="420"/>
                </a:cubicBezTo>
                <a:cubicBezTo>
                  <a:pt x="56" y="460"/>
                  <a:pt x="88" y="493"/>
                  <a:pt x="116" y="528"/>
                </a:cubicBezTo>
                <a:cubicBezTo>
                  <a:pt x="141" y="558"/>
                  <a:pt x="165" y="592"/>
                  <a:pt x="183" y="626"/>
                </a:cubicBezTo>
                <a:cubicBezTo>
                  <a:pt x="206" y="669"/>
                  <a:pt x="194" y="710"/>
                  <a:pt x="166" y="746"/>
                </a:cubicBezTo>
                <a:cubicBezTo>
                  <a:pt x="149" y="767"/>
                  <a:pt x="179" y="798"/>
                  <a:pt x="196" y="776"/>
                </a:cubicBezTo>
                <a:cubicBezTo>
                  <a:pt x="226" y="737"/>
                  <a:pt x="246" y="695"/>
                  <a:pt x="235" y="645"/>
                </a:cubicBezTo>
                <a:cubicBezTo>
                  <a:pt x="227" y="605"/>
                  <a:pt x="200" y="572"/>
                  <a:pt x="178" y="540"/>
                </a:cubicBezTo>
                <a:cubicBezTo>
                  <a:pt x="151" y="499"/>
                  <a:pt x="115" y="465"/>
                  <a:pt x="88" y="424"/>
                </a:cubicBezTo>
                <a:cubicBezTo>
                  <a:pt x="61" y="385"/>
                  <a:pt x="48" y="338"/>
                  <a:pt x="46" y="290"/>
                </a:cubicBezTo>
                <a:cubicBezTo>
                  <a:pt x="42" y="210"/>
                  <a:pt x="74" y="127"/>
                  <a:pt x="142" y="82"/>
                </a:cubicBezTo>
                <a:cubicBezTo>
                  <a:pt x="210" y="36"/>
                  <a:pt x="295" y="43"/>
                  <a:pt x="371" y="57"/>
                </a:cubicBezTo>
                <a:cubicBezTo>
                  <a:pt x="436" y="70"/>
                  <a:pt x="500" y="91"/>
                  <a:pt x="555" y="129"/>
                </a:cubicBezTo>
                <a:cubicBezTo>
                  <a:pt x="580" y="146"/>
                  <a:pt x="601" y="168"/>
                  <a:pt x="615" y="194"/>
                </a:cubicBezTo>
                <a:cubicBezTo>
                  <a:pt x="633" y="225"/>
                  <a:pt x="635" y="261"/>
                  <a:pt x="633" y="295"/>
                </a:cubicBezTo>
                <a:cubicBezTo>
                  <a:pt x="630" y="366"/>
                  <a:pt x="589" y="423"/>
                  <a:pt x="552" y="481"/>
                </a:cubicBezTo>
                <a:cubicBezTo>
                  <a:pt x="504" y="556"/>
                  <a:pt x="489" y="647"/>
                  <a:pt x="494" y="734"/>
                </a:cubicBezTo>
                <a:cubicBezTo>
                  <a:pt x="496" y="762"/>
                  <a:pt x="538" y="762"/>
                  <a:pt x="536" y="7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4"/>
          <p:cNvSpPr>
            <a:spLocks noEditPoints="1"/>
          </p:cNvSpPr>
          <p:nvPr/>
        </p:nvSpPr>
        <p:spPr bwMode="auto">
          <a:xfrm>
            <a:off x="3960254" y="3969621"/>
            <a:ext cx="913381" cy="1036450"/>
          </a:xfrm>
          <a:custGeom>
            <a:avLst/>
            <a:gdLst>
              <a:gd name="T0" fmla="*/ 335 w 337"/>
              <a:gd name="T1" fmla="*/ 82 h 382"/>
              <a:gd name="T2" fmla="*/ 327 w 337"/>
              <a:gd name="T3" fmla="*/ 19 h 382"/>
              <a:gd name="T4" fmla="*/ 326 w 337"/>
              <a:gd name="T5" fmla="*/ 18 h 382"/>
              <a:gd name="T6" fmla="*/ 293 w 337"/>
              <a:gd name="T7" fmla="*/ 7 h 382"/>
              <a:gd name="T8" fmla="*/ 74 w 337"/>
              <a:gd name="T9" fmla="*/ 42 h 382"/>
              <a:gd name="T10" fmla="*/ 92 w 337"/>
              <a:gd name="T11" fmla="*/ 73 h 382"/>
              <a:gd name="T12" fmla="*/ 290 w 337"/>
              <a:gd name="T13" fmla="*/ 43 h 382"/>
              <a:gd name="T14" fmla="*/ 294 w 337"/>
              <a:gd name="T15" fmla="*/ 88 h 382"/>
              <a:gd name="T16" fmla="*/ 292 w 337"/>
              <a:gd name="T17" fmla="*/ 88 h 382"/>
              <a:gd name="T18" fmla="*/ 58 w 337"/>
              <a:gd name="T19" fmla="*/ 94 h 382"/>
              <a:gd name="T20" fmla="*/ 58 w 337"/>
              <a:gd name="T21" fmla="*/ 94 h 382"/>
              <a:gd name="T22" fmla="*/ 48 w 337"/>
              <a:gd name="T23" fmla="*/ 58 h 382"/>
              <a:gd name="T24" fmla="*/ 7 w 337"/>
              <a:gd name="T25" fmla="*/ 69 h 382"/>
              <a:gd name="T26" fmla="*/ 123 w 337"/>
              <a:gd name="T27" fmla="*/ 338 h 382"/>
              <a:gd name="T28" fmla="*/ 281 w 337"/>
              <a:gd name="T29" fmla="*/ 348 h 382"/>
              <a:gd name="T30" fmla="*/ 318 w 337"/>
              <a:gd name="T31" fmla="*/ 278 h 382"/>
              <a:gd name="T32" fmla="*/ 334 w 337"/>
              <a:gd name="T33" fmla="*/ 179 h 382"/>
              <a:gd name="T34" fmla="*/ 335 w 337"/>
              <a:gd name="T35" fmla="*/ 82 h 382"/>
              <a:gd name="T36" fmla="*/ 292 w 337"/>
              <a:gd name="T37" fmla="*/ 124 h 382"/>
              <a:gd name="T38" fmla="*/ 294 w 337"/>
              <a:gd name="T39" fmla="*/ 124 h 382"/>
              <a:gd name="T40" fmla="*/ 294 w 337"/>
              <a:gd name="T41" fmla="*/ 138 h 382"/>
              <a:gd name="T42" fmla="*/ 80 w 337"/>
              <a:gd name="T43" fmla="*/ 165 h 382"/>
              <a:gd name="T44" fmla="*/ 72 w 337"/>
              <a:gd name="T45" fmla="*/ 168 h 382"/>
              <a:gd name="T46" fmla="*/ 65 w 337"/>
              <a:gd name="T47" fmla="*/ 131 h 382"/>
              <a:gd name="T48" fmla="*/ 292 w 337"/>
              <a:gd name="T49" fmla="*/ 124 h 382"/>
              <a:gd name="T50" fmla="*/ 85 w 337"/>
              <a:gd name="T51" fmla="*/ 219 h 382"/>
              <a:gd name="T52" fmla="*/ 82 w 337"/>
              <a:gd name="T53" fmla="*/ 210 h 382"/>
              <a:gd name="T54" fmla="*/ 80 w 337"/>
              <a:gd name="T55" fmla="*/ 202 h 382"/>
              <a:gd name="T56" fmla="*/ 292 w 337"/>
              <a:gd name="T57" fmla="*/ 175 h 382"/>
              <a:gd name="T58" fmla="*/ 290 w 337"/>
              <a:gd name="T59" fmla="*/ 198 h 382"/>
              <a:gd name="T60" fmla="*/ 264 w 337"/>
              <a:gd name="T61" fmla="*/ 186 h 382"/>
              <a:gd name="T62" fmla="*/ 89 w 337"/>
              <a:gd name="T63" fmla="*/ 218 h 382"/>
              <a:gd name="T64" fmla="*/ 85 w 337"/>
              <a:gd name="T65" fmla="*/ 219 h 382"/>
              <a:gd name="T66" fmla="*/ 226 w 337"/>
              <a:gd name="T67" fmla="*/ 322 h 382"/>
              <a:gd name="T68" fmla="*/ 149 w 337"/>
              <a:gd name="T69" fmla="*/ 304 h 382"/>
              <a:gd name="T70" fmla="*/ 143 w 337"/>
              <a:gd name="T71" fmla="*/ 301 h 382"/>
              <a:gd name="T72" fmla="*/ 197 w 337"/>
              <a:gd name="T73" fmla="*/ 300 h 382"/>
              <a:gd name="T74" fmla="*/ 276 w 337"/>
              <a:gd name="T75" fmla="*/ 273 h 382"/>
              <a:gd name="T76" fmla="*/ 258 w 337"/>
              <a:gd name="T77" fmla="*/ 311 h 382"/>
              <a:gd name="T78" fmla="*/ 226 w 337"/>
              <a:gd name="T79" fmla="*/ 322 h 382"/>
              <a:gd name="T80" fmla="*/ 283 w 337"/>
              <a:gd name="T81" fmla="*/ 251 h 382"/>
              <a:gd name="T82" fmla="*/ 254 w 337"/>
              <a:gd name="T83" fmla="*/ 245 h 382"/>
              <a:gd name="T84" fmla="*/ 182 w 337"/>
              <a:gd name="T85" fmla="*/ 264 h 382"/>
              <a:gd name="T86" fmla="*/ 105 w 337"/>
              <a:gd name="T87" fmla="*/ 263 h 382"/>
              <a:gd name="T88" fmla="*/ 100 w 337"/>
              <a:gd name="T89" fmla="*/ 255 h 382"/>
              <a:gd name="T90" fmla="*/ 185 w 337"/>
              <a:gd name="T91" fmla="*/ 248 h 382"/>
              <a:gd name="T92" fmla="*/ 283 w 337"/>
              <a:gd name="T93" fmla="*/ 217 h 382"/>
              <a:gd name="T94" fmla="*/ 289 w 337"/>
              <a:gd name="T95" fmla="*/ 208 h 382"/>
              <a:gd name="T96" fmla="*/ 283 w 337"/>
              <a:gd name="T97" fmla="*/ 251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7" h="382">
                <a:moveTo>
                  <a:pt x="335" y="82"/>
                </a:moveTo>
                <a:cubicBezTo>
                  <a:pt x="334" y="61"/>
                  <a:pt x="333" y="39"/>
                  <a:pt x="327" y="19"/>
                </a:cubicBezTo>
                <a:cubicBezTo>
                  <a:pt x="326" y="18"/>
                  <a:pt x="326" y="18"/>
                  <a:pt x="326" y="18"/>
                </a:cubicBezTo>
                <a:cubicBezTo>
                  <a:pt x="321" y="2"/>
                  <a:pt x="303" y="0"/>
                  <a:pt x="293" y="7"/>
                </a:cubicBezTo>
                <a:cubicBezTo>
                  <a:pt x="219" y="12"/>
                  <a:pt x="143" y="12"/>
                  <a:pt x="74" y="42"/>
                </a:cubicBezTo>
                <a:cubicBezTo>
                  <a:pt x="52" y="51"/>
                  <a:pt x="71" y="82"/>
                  <a:pt x="92" y="73"/>
                </a:cubicBezTo>
                <a:cubicBezTo>
                  <a:pt x="154" y="47"/>
                  <a:pt x="224" y="48"/>
                  <a:pt x="290" y="43"/>
                </a:cubicBezTo>
                <a:cubicBezTo>
                  <a:pt x="293" y="57"/>
                  <a:pt x="294" y="73"/>
                  <a:pt x="294" y="88"/>
                </a:cubicBezTo>
                <a:cubicBezTo>
                  <a:pt x="294" y="88"/>
                  <a:pt x="293" y="88"/>
                  <a:pt x="292" y="88"/>
                </a:cubicBezTo>
                <a:cubicBezTo>
                  <a:pt x="214" y="83"/>
                  <a:pt x="136" y="94"/>
                  <a:pt x="58" y="94"/>
                </a:cubicBezTo>
                <a:cubicBezTo>
                  <a:pt x="58" y="94"/>
                  <a:pt x="58" y="94"/>
                  <a:pt x="58" y="94"/>
                </a:cubicBezTo>
                <a:cubicBezTo>
                  <a:pt x="55" y="82"/>
                  <a:pt x="52" y="70"/>
                  <a:pt x="48" y="58"/>
                </a:cubicBezTo>
                <a:cubicBezTo>
                  <a:pt x="41" y="32"/>
                  <a:pt x="0" y="43"/>
                  <a:pt x="7" y="69"/>
                </a:cubicBezTo>
                <a:cubicBezTo>
                  <a:pt x="35" y="162"/>
                  <a:pt x="29" y="284"/>
                  <a:pt x="123" y="338"/>
                </a:cubicBezTo>
                <a:cubicBezTo>
                  <a:pt x="165" y="362"/>
                  <a:pt x="240" y="382"/>
                  <a:pt x="281" y="348"/>
                </a:cubicBezTo>
                <a:cubicBezTo>
                  <a:pt x="301" y="331"/>
                  <a:pt x="311" y="303"/>
                  <a:pt x="318" y="278"/>
                </a:cubicBezTo>
                <a:cubicBezTo>
                  <a:pt x="328" y="246"/>
                  <a:pt x="331" y="212"/>
                  <a:pt x="334" y="179"/>
                </a:cubicBezTo>
                <a:cubicBezTo>
                  <a:pt x="336" y="147"/>
                  <a:pt x="337" y="114"/>
                  <a:pt x="335" y="82"/>
                </a:cubicBezTo>
                <a:close/>
                <a:moveTo>
                  <a:pt x="292" y="124"/>
                </a:moveTo>
                <a:cubicBezTo>
                  <a:pt x="293" y="124"/>
                  <a:pt x="293" y="124"/>
                  <a:pt x="294" y="124"/>
                </a:cubicBezTo>
                <a:cubicBezTo>
                  <a:pt x="294" y="129"/>
                  <a:pt x="294" y="133"/>
                  <a:pt x="294" y="138"/>
                </a:cubicBezTo>
                <a:cubicBezTo>
                  <a:pt x="222" y="146"/>
                  <a:pt x="151" y="158"/>
                  <a:pt x="80" y="165"/>
                </a:cubicBezTo>
                <a:cubicBezTo>
                  <a:pt x="77" y="166"/>
                  <a:pt x="74" y="166"/>
                  <a:pt x="72" y="168"/>
                </a:cubicBezTo>
                <a:cubicBezTo>
                  <a:pt x="70" y="155"/>
                  <a:pt x="67" y="143"/>
                  <a:pt x="65" y="131"/>
                </a:cubicBezTo>
                <a:cubicBezTo>
                  <a:pt x="141" y="130"/>
                  <a:pt x="216" y="120"/>
                  <a:pt x="292" y="124"/>
                </a:cubicBezTo>
                <a:close/>
                <a:moveTo>
                  <a:pt x="85" y="219"/>
                </a:moveTo>
                <a:cubicBezTo>
                  <a:pt x="84" y="216"/>
                  <a:pt x="83" y="213"/>
                  <a:pt x="82" y="210"/>
                </a:cubicBezTo>
                <a:cubicBezTo>
                  <a:pt x="82" y="207"/>
                  <a:pt x="81" y="204"/>
                  <a:pt x="80" y="202"/>
                </a:cubicBezTo>
                <a:cubicBezTo>
                  <a:pt x="151" y="194"/>
                  <a:pt x="221" y="182"/>
                  <a:pt x="292" y="175"/>
                </a:cubicBezTo>
                <a:cubicBezTo>
                  <a:pt x="291" y="182"/>
                  <a:pt x="291" y="190"/>
                  <a:pt x="290" y="198"/>
                </a:cubicBezTo>
                <a:cubicBezTo>
                  <a:pt x="288" y="187"/>
                  <a:pt x="277" y="177"/>
                  <a:pt x="264" y="186"/>
                </a:cubicBezTo>
                <a:cubicBezTo>
                  <a:pt x="217" y="219"/>
                  <a:pt x="145" y="218"/>
                  <a:pt x="89" y="218"/>
                </a:cubicBezTo>
                <a:cubicBezTo>
                  <a:pt x="88" y="218"/>
                  <a:pt x="87" y="219"/>
                  <a:pt x="85" y="219"/>
                </a:cubicBezTo>
                <a:close/>
                <a:moveTo>
                  <a:pt x="226" y="322"/>
                </a:moveTo>
                <a:cubicBezTo>
                  <a:pt x="200" y="322"/>
                  <a:pt x="173" y="316"/>
                  <a:pt x="149" y="304"/>
                </a:cubicBezTo>
                <a:cubicBezTo>
                  <a:pt x="147" y="303"/>
                  <a:pt x="145" y="302"/>
                  <a:pt x="143" y="301"/>
                </a:cubicBezTo>
                <a:cubicBezTo>
                  <a:pt x="161" y="301"/>
                  <a:pt x="179" y="301"/>
                  <a:pt x="197" y="300"/>
                </a:cubicBezTo>
                <a:cubicBezTo>
                  <a:pt x="224" y="298"/>
                  <a:pt x="256" y="293"/>
                  <a:pt x="276" y="273"/>
                </a:cubicBezTo>
                <a:cubicBezTo>
                  <a:pt x="272" y="287"/>
                  <a:pt x="266" y="300"/>
                  <a:pt x="258" y="311"/>
                </a:cubicBezTo>
                <a:cubicBezTo>
                  <a:pt x="249" y="323"/>
                  <a:pt x="242" y="323"/>
                  <a:pt x="226" y="322"/>
                </a:cubicBezTo>
                <a:close/>
                <a:moveTo>
                  <a:pt x="283" y="251"/>
                </a:moveTo>
                <a:cubicBezTo>
                  <a:pt x="278" y="240"/>
                  <a:pt x="264" y="234"/>
                  <a:pt x="254" y="245"/>
                </a:cubicBezTo>
                <a:cubicBezTo>
                  <a:pt x="237" y="263"/>
                  <a:pt x="204" y="263"/>
                  <a:pt x="182" y="264"/>
                </a:cubicBezTo>
                <a:cubicBezTo>
                  <a:pt x="156" y="265"/>
                  <a:pt x="131" y="264"/>
                  <a:pt x="105" y="263"/>
                </a:cubicBezTo>
                <a:cubicBezTo>
                  <a:pt x="103" y="261"/>
                  <a:pt x="101" y="258"/>
                  <a:pt x="100" y="255"/>
                </a:cubicBezTo>
                <a:cubicBezTo>
                  <a:pt x="128" y="254"/>
                  <a:pt x="157" y="252"/>
                  <a:pt x="185" y="248"/>
                </a:cubicBezTo>
                <a:cubicBezTo>
                  <a:pt x="219" y="243"/>
                  <a:pt x="255" y="237"/>
                  <a:pt x="283" y="217"/>
                </a:cubicBezTo>
                <a:cubicBezTo>
                  <a:pt x="286" y="215"/>
                  <a:pt x="288" y="212"/>
                  <a:pt x="289" y="208"/>
                </a:cubicBezTo>
                <a:cubicBezTo>
                  <a:pt x="288" y="223"/>
                  <a:pt x="286" y="237"/>
                  <a:pt x="283" y="25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28" y="5637803"/>
            <a:ext cx="1229575" cy="11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3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A602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3" grpId="0"/>
      <p:bldP spid="34" grpId="0"/>
      <p:bldP spid="35" grpId="0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36" grpId="0" animBg="1"/>
      <p:bldP spid="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 bubble"/>
          <p:cNvSpPr>
            <a:spLocks noEditPoints="1"/>
          </p:cNvSpPr>
          <p:nvPr/>
        </p:nvSpPr>
        <p:spPr bwMode="auto">
          <a:xfrm rot="20987862" flipH="1">
            <a:off x="6130299" y="630791"/>
            <a:ext cx="3593592" cy="2546349"/>
          </a:xfrm>
          <a:custGeom>
            <a:avLst/>
            <a:gdLst>
              <a:gd name="T0" fmla="*/ 1128 w 1219"/>
              <a:gd name="T1" fmla="*/ 181 h 862"/>
              <a:gd name="T2" fmla="*/ 915 w 1219"/>
              <a:gd name="T3" fmla="*/ 56 h 862"/>
              <a:gd name="T4" fmla="*/ 648 w 1219"/>
              <a:gd name="T5" fmla="*/ 9 h 862"/>
              <a:gd name="T6" fmla="*/ 171 w 1219"/>
              <a:gd name="T7" fmla="*/ 131 h 862"/>
              <a:gd name="T8" fmla="*/ 34 w 1219"/>
              <a:gd name="T9" fmla="*/ 327 h 862"/>
              <a:gd name="T10" fmla="*/ 126 w 1219"/>
              <a:gd name="T11" fmla="*/ 552 h 862"/>
              <a:gd name="T12" fmla="*/ 334 w 1219"/>
              <a:gd name="T13" fmla="*/ 660 h 862"/>
              <a:gd name="T14" fmla="*/ 490 w 1219"/>
              <a:gd name="T15" fmla="*/ 693 h 862"/>
              <a:gd name="T16" fmla="*/ 513 w 1219"/>
              <a:gd name="T17" fmla="*/ 718 h 862"/>
              <a:gd name="T18" fmla="*/ 570 w 1219"/>
              <a:gd name="T19" fmla="*/ 708 h 862"/>
              <a:gd name="T20" fmla="*/ 582 w 1219"/>
              <a:gd name="T21" fmla="*/ 708 h 862"/>
              <a:gd name="T22" fmla="*/ 582 w 1219"/>
              <a:gd name="T23" fmla="*/ 708 h 862"/>
              <a:gd name="T24" fmla="*/ 583 w 1219"/>
              <a:gd name="T25" fmla="*/ 710 h 862"/>
              <a:gd name="T26" fmla="*/ 588 w 1219"/>
              <a:gd name="T27" fmla="*/ 717 h 862"/>
              <a:gd name="T28" fmla="*/ 606 w 1219"/>
              <a:gd name="T29" fmla="*/ 740 h 862"/>
              <a:gd name="T30" fmla="*/ 655 w 1219"/>
              <a:gd name="T31" fmla="*/ 784 h 862"/>
              <a:gd name="T32" fmla="*/ 875 w 1219"/>
              <a:gd name="T33" fmla="*/ 862 h 862"/>
              <a:gd name="T34" fmla="*/ 885 w 1219"/>
              <a:gd name="T35" fmla="*/ 827 h 862"/>
              <a:gd name="T36" fmla="*/ 792 w 1219"/>
              <a:gd name="T37" fmla="*/ 735 h 862"/>
              <a:gd name="T38" fmla="*/ 769 w 1219"/>
              <a:gd name="T39" fmla="*/ 690 h 862"/>
              <a:gd name="T40" fmla="*/ 779 w 1219"/>
              <a:gd name="T41" fmla="*/ 676 h 862"/>
              <a:gd name="T42" fmla="*/ 846 w 1219"/>
              <a:gd name="T43" fmla="*/ 666 h 862"/>
              <a:gd name="T44" fmla="*/ 916 w 1219"/>
              <a:gd name="T45" fmla="*/ 647 h 862"/>
              <a:gd name="T46" fmla="*/ 1041 w 1219"/>
              <a:gd name="T47" fmla="*/ 587 h 862"/>
              <a:gd name="T48" fmla="*/ 1201 w 1219"/>
              <a:gd name="T49" fmla="*/ 395 h 862"/>
              <a:gd name="T50" fmla="*/ 1128 w 1219"/>
              <a:gd name="T51" fmla="*/ 181 h 862"/>
              <a:gd name="T52" fmla="*/ 1138 w 1219"/>
              <a:gd name="T53" fmla="*/ 445 h 862"/>
              <a:gd name="T54" fmla="*/ 993 w 1219"/>
              <a:gd name="T55" fmla="*/ 571 h 862"/>
              <a:gd name="T56" fmla="*/ 792 w 1219"/>
              <a:gd name="T57" fmla="*/ 636 h 862"/>
              <a:gd name="T58" fmla="*/ 734 w 1219"/>
              <a:gd name="T59" fmla="*/ 662 h 862"/>
              <a:gd name="T60" fmla="*/ 741 w 1219"/>
              <a:gd name="T61" fmla="*/ 722 h 862"/>
              <a:gd name="T62" fmla="*/ 808 w 1219"/>
              <a:gd name="T63" fmla="*/ 816 h 862"/>
              <a:gd name="T64" fmla="*/ 652 w 1219"/>
              <a:gd name="T65" fmla="*/ 733 h 862"/>
              <a:gd name="T66" fmla="*/ 617 w 1219"/>
              <a:gd name="T67" fmla="*/ 693 h 862"/>
              <a:gd name="T68" fmla="*/ 599 w 1219"/>
              <a:gd name="T69" fmla="*/ 675 h 862"/>
              <a:gd name="T70" fmla="*/ 556 w 1219"/>
              <a:gd name="T71" fmla="*/ 670 h 862"/>
              <a:gd name="T72" fmla="*/ 541 w 1219"/>
              <a:gd name="T73" fmla="*/ 661 h 862"/>
              <a:gd name="T74" fmla="*/ 301 w 1219"/>
              <a:gd name="T75" fmla="*/ 610 h 862"/>
              <a:gd name="T76" fmla="*/ 85 w 1219"/>
              <a:gd name="T77" fmla="*/ 432 h 862"/>
              <a:gd name="T78" fmla="*/ 418 w 1219"/>
              <a:gd name="T79" fmla="*/ 66 h 862"/>
              <a:gd name="T80" fmla="*/ 915 w 1219"/>
              <a:gd name="T81" fmla="*/ 96 h 862"/>
              <a:gd name="T82" fmla="*/ 1119 w 1219"/>
              <a:gd name="T83" fmla="*/ 229 h 862"/>
              <a:gd name="T84" fmla="*/ 1167 w 1219"/>
              <a:gd name="T85" fmla="*/ 333 h 862"/>
              <a:gd name="T86" fmla="*/ 1138 w 1219"/>
              <a:gd name="T87" fmla="*/ 445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19" h="862">
                <a:moveTo>
                  <a:pt x="1128" y="181"/>
                </a:moveTo>
                <a:cubicBezTo>
                  <a:pt x="1071" y="120"/>
                  <a:pt x="993" y="83"/>
                  <a:pt x="915" y="56"/>
                </a:cubicBezTo>
                <a:cubicBezTo>
                  <a:pt x="829" y="27"/>
                  <a:pt x="738" y="14"/>
                  <a:pt x="648" y="9"/>
                </a:cubicBezTo>
                <a:cubicBezTo>
                  <a:pt x="484" y="0"/>
                  <a:pt x="308" y="35"/>
                  <a:pt x="171" y="131"/>
                </a:cubicBezTo>
                <a:cubicBezTo>
                  <a:pt x="105" y="177"/>
                  <a:pt x="45" y="244"/>
                  <a:pt x="34" y="327"/>
                </a:cubicBezTo>
                <a:cubicBezTo>
                  <a:pt x="23" y="413"/>
                  <a:pt x="65" y="494"/>
                  <a:pt x="126" y="552"/>
                </a:cubicBezTo>
                <a:cubicBezTo>
                  <a:pt x="183" y="608"/>
                  <a:pt x="259" y="638"/>
                  <a:pt x="334" y="660"/>
                </a:cubicBezTo>
                <a:cubicBezTo>
                  <a:pt x="385" y="675"/>
                  <a:pt x="437" y="686"/>
                  <a:pt x="490" y="693"/>
                </a:cubicBezTo>
                <a:cubicBezTo>
                  <a:pt x="486" y="705"/>
                  <a:pt x="496" y="722"/>
                  <a:pt x="513" y="718"/>
                </a:cubicBezTo>
                <a:cubicBezTo>
                  <a:pt x="532" y="714"/>
                  <a:pt x="551" y="710"/>
                  <a:pt x="570" y="708"/>
                </a:cubicBezTo>
                <a:cubicBezTo>
                  <a:pt x="574" y="708"/>
                  <a:pt x="580" y="708"/>
                  <a:pt x="582" y="708"/>
                </a:cubicBezTo>
                <a:cubicBezTo>
                  <a:pt x="582" y="708"/>
                  <a:pt x="582" y="708"/>
                  <a:pt x="582" y="708"/>
                </a:cubicBezTo>
                <a:cubicBezTo>
                  <a:pt x="582" y="709"/>
                  <a:pt x="583" y="709"/>
                  <a:pt x="583" y="710"/>
                </a:cubicBezTo>
                <a:cubicBezTo>
                  <a:pt x="581" y="708"/>
                  <a:pt x="587" y="716"/>
                  <a:pt x="588" y="717"/>
                </a:cubicBezTo>
                <a:cubicBezTo>
                  <a:pt x="593" y="725"/>
                  <a:pt x="600" y="733"/>
                  <a:pt x="606" y="740"/>
                </a:cubicBezTo>
                <a:cubicBezTo>
                  <a:pt x="620" y="757"/>
                  <a:pt x="637" y="771"/>
                  <a:pt x="655" y="784"/>
                </a:cubicBezTo>
                <a:cubicBezTo>
                  <a:pt x="716" y="830"/>
                  <a:pt x="798" y="861"/>
                  <a:pt x="875" y="862"/>
                </a:cubicBezTo>
                <a:cubicBezTo>
                  <a:pt x="894" y="862"/>
                  <a:pt x="901" y="836"/>
                  <a:pt x="885" y="827"/>
                </a:cubicBezTo>
                <a:cubicBezTo>
                  <a:pt x="847" y="805"/>
                  <a:pt x="816" y="771"/>
                  <a:pt x="792" y="735"/>
                </a:cubicBezTo>
                <a:cubicBezTo>
                  <a:pt x="783" y="721"/>
                  <a:pt x="774" y="706"/>
                  <a:pt x="769" y="690"/>
                </a:cubicBezTo>
                <a:cubicBezTo>
                  <a:pt x="765" y="677"/>
                  <a:pt x="767" y="678"/>
                  <a:pt x="779" y="676"/>
                </a:cubicBezTo>
                <a:cubicBezTo>
                  <a:pt x="801" y="671"/>
                  <a:pt x="824" y="671"/>
                  <a:pt x="846" y="666"/>
                </a:cubicBezTo>
                <a:cubicBezTo>
                  <a:pt x="870" y="662"/>
                  <a:pt x="893" y="655"/>
                  <a:pt x="916" y="647"/>
                </a:cubicBezTo>
                <a:cubicBezTo>
                  <a:pt x="959" y="631"/>
                  <a:pt x="1002" y="611"/>
                  <a:pt x="1041" y="587"/>
                </a:cubicBezTo>
                <a:cubicBezTo>
                  <a:pt x="1112" y="543"/>
                  <a:pt x="1181" y="479"/>
                  <a:pt x="1201" y="395"/>
                </a:cubicBezTo>
                <a:cubicBezTo>
                  <a:pt x="1219" y="316"/>
                  <a:pt x="1180" y="237"/>
                  <a:pt x="1128" y="181"/>
                </a:cubicBezTo>
                <a:close/>
                <a:moveTo>
                  <a:pt x="1138" y="445"/>
                </a:moveTo>
                <a:cubicBezTo>
                  <a:pt x="1104" y="500"/>
                  <a:pt x="1048" y="540"/>
                  <a:pt x="993" y="571"/>
                </a:cubicBezTo>
                <a:cubicBezTo>
                  <a:pt x="931" y="606"/>
                  <a:pt x="863" y="628"/>
                  <a:pt x="792" y="636"/>
                </a:cubicBezTo>
                <a:cubicBezTo>
                  <a:pt x="771" y="638"/>
                  <a:pt x="745" y="640"/>
                  <a:pt x="734" y="662"/>
                </a:cubicBezTo>
                <a:cubicBezTo>
                  <a:pt x="724" y="681"/>
                  <a:pt x="733" y="704"/>
                  <a:pt x="741" y="722"/>
                </a:cubicBezTo>
                <a:cubicBezTo>
                  <a:pt x="756" y="756"/>
                  <a:pt x="780" y="788"/>
                  <a:pt x="808" y="816"/>
                </a:cubicBezTo>
                <a:cubicBezTo>
                  <a:pt x="750" y="802"/>
                  <a:pt x="694" y="772"/>
                  <a:pt x="652" y="733"/>
                </a:cubicBezTo>
                <a:cubicBezTo>
                  <a:pt x="639" y="721"/>
                  <a:pt x="627" y="708"/>
                  <a:pt x="617" y="693"/>
                </a:cubicBezTo>
                <a:cubicBezTo>
                  <a:pt x="612" y="686"/>
                  <a:pt x="607" y="679"/>
                  <a:pt x="599" y="675"/>
                </a:cubicBezTo>
                <a:cubicBezTo>
                  <a:pt x="587" y="669"/>
                  <a:pt x="572" y="668"/>
                  <a:pt x="556" y="670"/>
                </a:cubicBezTo>
                <a:cubicBezTo>
                  <a:pt x="554" y="665"/>
                  <a:pt x="549" y="661"/>
                  <a:pt x="541" y="661"/>
                </a:cubicBezTo>
                <a:cubicBezTo>
                  <a:pt x="460" y="653"/>
                  <a:pt x="378" y="637"/>
                  <a:pt x="301" y="610"/>
                </a:cubicBezTo>
                <a:cubicBezTo>
                  <a:pt x="210" y="579"/>
                  <a:pt x="124" y="523"/>
                  <a:pt x="85" y="432"/>
                </a:cubicBezTo>
                <a:cubicBezTo>
                  <a:pt x="0" y="228"/>
                  <a:pt x="262" y="103"/>
                  <a:pt x="418" y="66"/>
                </a:cubicBezTo>
                <a:cubicBezTo>
                  <a:pt x="580" y="27"/>
                  <a:pt x="759" y="42"/>
                  <a:pt x="915" y="96"/>
                </a:cubicBezTo>
                <a:cubicBezTo>
                  <a:pt x="992" y="123"/>
                  <a:pt x="1067" y="164"/>
                  <a:pt x="1119" y="229"/>
                </a:cubicBezTo>
                <a:cubicBezTo>
                  <a:pt x="1143" y="258"/>
                  <a:pt x="1162" y="296"/>
                  <a:pt x="1167" y="333"/>
                </a:cubicBezTo>
                <a:cubicBezTo>
                  <a:pt x="1172" y="373"/>
                  <a:pt x="1159" y="412"/>
                  <a:pt x="1138" y="4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1163772">
            <a:off x="6773535" y="1080697"/>
            <a:ext cx="2325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hewy" panose="02000000000000000000" pitchFamily="2" charset="0"/>
                <a:ea typeface="Chewy" panose="02000000000000000000" pitchFamily="2" charset="0"/>
              </a:rPr>
              <a:t>3% Decrease</a:t>
            </a:r>
            <a:endParaRPr lang="en-US" sz="3600" dirty="0" smtClean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10" name="arrow down"/>
          <p:cNvSpPr>
            <a:spLocks/>
          </p:cNvSpPr>
          <p:nvPr/>
        </p:nvSpPr>
        <p:spPr bwMode="auto">
          <a:xfrm>
            <a:off x="617893" y="1181437"/>
            <a:ext cx="6340012" cy="2200338"/>
          </a:xfrm>
          <a:custGeom>
            <a:avLst/>
            <a:gdLst>
              <a:gd name="T0" fmla="*/ 1390 w 1393"/>
              <a:gd name="T1" fmla="*/ 555 h 603"/>
              <a:gd name="T2" fmla="*/ 1340 w 1393"/>
              <a:gd name="T3" fmla="*/ 470 h 603"/>
              <a:gd name="T4" fmla="*/ 1325 w 1393"/>
              <a:gd name="T5" fmla="*/ 476 h 603"/>
              <a:gd name="T6" fmla="*/ 1352 w 1393"/>
              <a:gd name="T7" fmla="*/ 535 h 603"/>
              <a:gd name="T8" fmla="*/ 1262 w 1393"/>
              <a:gd name="T9" fmla="*/ 476 h 603"/>
              <a:gd name="T10" fmla="*/ 1083 w 1393"/>
              <a:gd name="T11" fmla="*/ 325 h 603"/>
              <a:gd name="T12" fmla="*/ 1068 w 1393"/>
              <a:gd name="T13" fmla="*/ 327 h 603"/>
              <a:gd name="T14" fmla="*/ 946 w 1393"/>
              <a:gd name="T15" fmla="*/ 444 h 603"/>
              <a:gd name="T16" fmla="*/ 716 w 1393"/>
              <a:gd name="T17" fmla="*/ 277 h 603"/>
              <a:gd name="T18" fmla="*/ 701 w 1393"/>
              <a:gd name="T19" fmla="*/ 279 h 603"/>
              <a:gd name="T20" fmla="*/ 643 w 1393"/>
              <a:gd name="T21" fmla="*/ 329 h 603"/>
              <a:gd name="T22" fmla="*/ 429 w 1393"/>
              <a:gd name="T23" fmla="*/ 68 h 603"/>
              <a:gd name="T24" fmla="*/ 411 w 1393"/>
              <a:gd name="T25" fmla="*/ 75 h 603"/>
              <a:gd name="T26" fmla="*/ 368 w 1393"/>
              <a:gd name="T27" fmla="*/ 181 h 603"/>
              <a:gd name="T28" fmla="*/ 23 w 1393"/>
              <a:gd name="T29" fmla="*/ 4 h 603"/>
              <a:gd name="T30" fmla="*/ 14 w 1393"/>
              <a:gd name="T31" fmla="*/ 25 h 603"/>
              <a:gd name="T32" fmla="*/ 364 w 1393"/>
              <a:gd name="T33" fmla="*/ 205 h 603"/>
              <a:gd name="T34" fmla="*/ 380 w 1393"/>
              <a:gd name="T35" fmla="*/ 203 h 603"/>
              <a:gd name="T36" fmla="*/ 428 w 1393"/>
              <a:gd name="T37" fmla="*/ 97 h 603"/>
              <a:gd name="T38" fmla="*/ 632 w 1393"/>
              <a:gd name="T39" fmla="*/ 351 h 603"/>
              <a:gd name="T40" fmla="*/ 647 w 1393"/>
              <a:gd name="T41" fmla="*/ 352 h 603"/>
              <a:gd name="T42" fmla="*/ 711 w 1393"/>
              <a:gd name="T43" fmla="*/ 300 h 603"/>
              <a:gd name="T44" fmla="*/ 940 w 1393"/>
              <a:gd name="T45" fmla="*/ 467 h 603"/>
              <a:gd name="T46" fmla="*/ 954 w 1393"/>
              <a:gd name="T47" fmla="*/ 465 h 603"/>
              <a:gd name="T48" fmla="*/ 1077 w 1393"/>
              <a:gd name="T49" fmla="*/ 348 h 603"/>
              <a:gd name="T50" fmla="*/ 1248 w 1393"/>
              <a:gd name="T51" fmla="*/ 492 h 603"/>
              <a:gd name="T52" fmla="*/ 1355 w 1393"/>
              <a:gd name="T53" fmla="*/ 563 h 603"/>
              <a:gd name="T54" fmla="*/ 1277 w 1393"/>
              <a:gd name="T55" fmla="*/ 581 h 603"/>
              <a:gd name="T56" fmla="*/ 1280 w 1393"/>
              <a:gd name="T57" fmla="*/ 603 h 603"/>
              <a:gd name="T58" fmla="*/ 1383 w 1393"/>
              <a:gd name="T59" fmla="*/ 574 h 603"/>
              <a:gd name="T60" fmla="*/ 1389 w 1393"/>
              <a:gd name="T61" fmla="*/ 566 h 603"/>
              <a:gd name="T62" fmla="*/ 1390 w 1393"/>
              <a:gd name="T63" fmla="*/ 555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93" h="603">
                <a:moveTo>
                  <a:pt x="1390" y="555"/>
                </a:moveTo>
                <a:cubicBezTo>
                  <a:pt x="1366" y="530"/>
                  <a:pt x="1349" y="503"/>
                  <a:pt x="1340" y="470"/>
                </a:cubicBezTo>
                <a:cubicBezTo>
                  <a:pt x="1337" y="459"/>
                  <a:pt x="1321" y="465"/>
                  <a:pt x="1325" y="476"/>
                </a:cubicBezTo>
                <a:cubicBezTo>
                  <a:pt x="1330" y="497"/>
                  <a:pt x="1340" y="516"/>
                  <a:pt x="1352" y="535"/>
                </a:cubicBezTo>
                <a:cubicBezTo>
                  <a:pt x="1321" y="516"/>
                  <a:pt x="1291" y="496"/>
                  <a:pt x="1262" y="476"/>
                </a:cubicBezTo>
                <a:cubicBezTo>
                  <a:pt x="1198" y="430"/>
                  <a:pt x="1138" y="380"/>
                  <a:pt x="1083" y="325"/>
                </a:cubicBezTo>
                <a:cubicBezTo>
                  <a:pt x="1079" y="321"/>
                  <a:pt x="1072" y="323"/>
                  <a:pt x="1068" y="327"/>
                </a:cubicBezTo>
                <a:cubicBezTo>
                  <a:pt x="1029" y="368"/>
                  <a:pt x="985" y="404"/>
                  <a:pt x="946" y="444"/>
                </a:cubicBezTo>
                <a:cubicBezTo>
                  <a:pt x="872" y="384"/>
                  <a:pt x="795" y="329"/>
                  <a:pt x="716" y="277"/>
                </a:cubicBezTo>
                <a:cubicBezTo>
                  <a:pt x="711" y="274"/>
                  <a:pt x="705" y="274"/>
                  <a:pt x="701" y="279"/>
                </a:cubicBezTo>
                <a:cubicBezTo>
                  <a:pt x="683" y="298"/>
                  <a:pt x="664" y="314"/>
                  <a:pt x="643" y="329"/>
                </a:cubicBezTo>
                <a:cubicBezTo>
                  <a:pt x="577" y="237"/>
                  <a:pt x="513" y="145"/>
                  <a:pt x="429" y="68"/>
                </a:cubicBezTo>
                <a:cubicBezTo>
                  <a:pt x="422" y="63"/>
                  <a:pt x="413" y="68"/>
                  <a:pt x="411" y="75"/>
                </a:cubicBezTo>
                <a:cubicBezTo>
                  <a:pt x="403" y="114"/>
                  <a:pt x="390" y="148"/>
                  <a:pt x="368" y="181"/>
                </a:cubicBezTo>
                <a:cubicBezTo>
                  <a:pt x="260" y="108"/>
                  <a:pt x="147" y="47"/>
                  <a:pt x="23" y="4"/>
                </a:cubicBezTo>
                <a:cubicBezTo>
                  <a:pt x="9" y="0"/>
                  <a:pt x="0" y="19"/>
                  <a:pt x="14" y="25"/>
                </a:cubicBezTo>
                <a:cubicBezTo>
                  <a:pt x="140" y="67"/>
                  <a:pt x="255" y="129"/>
                  <a:pt x="364" y="205"/>
                </a:cubicBezTo>
                <a:cubicBezTo>
                  <a:pt x="369" y="208"/>
                  <a:pt x="375" y="208"/>
                  <a:pt x="380" y="203"/>
                </a:cubicBezTo>
                <a:cubicBezTo>
                  <a:pt x="403" y="170"/>
                  <a:pt x="418" y="136"/>
                  <a:pt x="428" y="97"/>
                </a:cubicBezTo>
                <a:cubicBezTo>
                  <a:pt x="507" y="173"/>
                  <a:pt x="568" y="262"/>
                  <a:pt x="632" y="351"/>
                </a:cubicBezTo>
                <a:cubicBezTo>
                  <a:pt x="635" y="356"/>
                  <a:pt x="643" y="356"/>
                  <a:pt x="647" y="352"/>
                </a:cubicBezTo>
                <a:cubicBezTo>
                  <a:pt x="670" y="336"/>
                  <a:pt x="691" y="319"/>
                  <a:pt x="711" y="300"/>
                </a:cubicBezTo>
                <a:cubicBezTo>
                  <a:pt x="790" y="352"/>
                  <a:pt x="867" y="407"/>
                  <a:pt x="940" y="467"/>
                </a:cubicBezTo>
                <a:cubicBezTo>
                  <a:pt x="944" y="472"/>
                  <a:pt x="951" y="470"/>
                  <a:pt x="954" y="465"/>
                </a:cubicBezTo>
                <a:cubicBezTo>
                  <a:pt x="994" y="425"/>
                  <a:pt x="1038" y="389"/>
                  <a:pt x="1077" y="348"/>
                </a:cubicBezTo>
                <a:cubicBezTo>
                  <a:pt x="1131" y="401"/>
                  <a:pt x="1187" y="449"/>
                  <a:pt x="1248" y="492"/>
                </a:cubicBezTo>
                <a:cubicBezTo>
                  <a:pt x="1283" y="517"/>
                  <a:pt x="1319" y="540"/>
                  <a:pt x="1355" y="563"/>
                </a:cubicBezTo>
                <a:cubicBezTo>
                  <a:pt x="1330" y="573"/>
                  <a:pt x="1305" y="580"/>
                  <a:pt x="1277" y="581"/>
                </a:cubicBezTo>
                <a:cubicBezTo>
                  <a:pt x="1263" y="582"/>
                  <a:pt x="1266" y="603"/>
                  <a:pt x="1280" y="603"/>
                </a:cubicBezTo>
                <a:cubicBezTo>
                  <a:pt x="1316" y="602"/>
                  <a:pt x="1350" y="590"/>
                  <a:pt x="1383" y="574"/>
                </a:cubicBezTo>
                <a:cubicBezTo>
                  <a:pt x="1387" y="573"/>
                  <a:pt x="1390" y="570"/>
                  <a:pt x="1389" y="566"/>
                </a:cubicBezTo>
                <a:cubicBezTo>
                  <a:pt x="1392" y="563"/>
                  <a:pt x="1393" y="559"/>
                  <a:pt x="1390" y="55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stick figure red p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932" y="3381775"/>
            <a:ext cx="1635108" cy="31579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93096"/>
            <a:ext cx="6667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hewy" panose="02000000000000000000" pitchFamily="2" charset="0"/>
                <a:ea typeface="Chewy" panose="02000000000000000000" pitchFamily="2" charset="0"/>
              </a:rPr>
              <a:t>2017-18 SBAC results: MATH</a:t>
            </a:r>
            <a:endParaRPr lang="en-US" sz="44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89" y="3381775"/>
            <a:ext cx="5207069" cy="2444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28" y="5637803"/>
            <a:ext cx="1229575" cy="11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9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igure_top_bod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49" y="1766030"/>
            <a:ext cx="3651888" cy="5231183"/>
          </a:xfrm>
          <a:prstGeom prst="rect">
            <a:avLst/>
          </a:prstGeom>
        </p:spPr>
      </p:pic>
      <p:pic>
        <p:nvPicPr>
          <p:cNvPr id="8" name="ha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7109" flipH="1">
            <a:off x="5698133" y="5032360"/>
            <a:ext cx="1712832" cy="2179969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485522" y="1915533"/>
            <a:ext cx="606902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hewy" panose="02000000000000000000" pitchFamily="2" charset="0"/>
                <a:ea typeface="Chewy" panose="02000000000000000000" pitchFamily="2" charset="0"/>
              </a:rPr>
              <a:t>Description of core and supplemental programs</a:t>
            </a:r>
          </a:p>
          <a:p>
            <a:endParaRPr lang="en-US" sz="1000" dirty="0" smtClean="0">
              <a:latin typeface="Chewy" panose="02000000000000000000" pitchFamily="2" charset="0"/>
              <a:ea typeface="Chewy" panose="02000000000000000000" pitchFamily="2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hewy" panose="02000000000000000000" pitchFamily="2" charset="0"/>
                <a:ea typeface="Chewy" panose="02000000000000000000" pitchFamily="2" charset="0"/>
              </a:rPr>
              <a:t>Description of instructional strategies and interventions  to assist struggling students</a:t>
            </a:r>
          </a:p>
          <a:p>
            <a:endParaRPr lang="en-US" sz="1000" dirty="0" smtClean="0">
              <a:latin typeface="Chewy" panose="02000000000000000000" pitchFamily="2" charset="0"/>
              <a:ea typeface="Chewy" panose="02000000000000000000" pitchFamily="2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hewy" panose="02000000000000000000" pitchFamily="2" charset="0"/>
                <a:ea typeface="Chewy" panose="02000000000000000000" pitchFamily="2" charset="0"/>
              </a:rPr>
              <a:t>Goals and strategies to address student academic needs</a:t>
            </a:r>
          </a:p>
          <a:p>
            <a:endParaRPr lang="en-US" sz="1000" dirty="0" smtClean="0">
              <a:latin typeface="Chewy" panose="02000000000000000000" pitchFamily="2" charset="0"/>
              <a:ea typeface="Chewy" panose="02000000000000000000" pitchFamily="2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hewy" panose="02000000000000000000" pitchFamily="2" charset="0"/>
                <a:ea typeface="Chewy" panose="02000000000000000000" pitchFamily="2" charset="0"/>
              </a:rPr>
              <a:t>Professional needs and activities</a:t>
            </a:r>
          </a:p>
          <a:p>
            <a:endParaRPr lang="en-US" sz="1000" dirty="0" smtClean="0">
              <a:latin typeface="Chewy" panose="02000000000000000000" pitchFamily="2" charset="0"/>
              <a:ea typeface="Chewy" panose="02000000000000000000" pitchFamily="2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hewy" panose="02000000000000000000" pitchFamily="2" charset="0"/>
                <a:ea typeface="Chewy" panose="02000000000000000000" pitchFamily="2" charset="0"/>
              </a:rPr>
              <a:t>Coordination of fiscal resources</a:t>
            </a:r>
          </a:p>
          <a:p>
            <a:endParaRPr lang="en-US" sz="1000" dirty="0" smtClean="0">
              <a:latin typeface="Chewy" panose="02000000000000000000" pitchFamily="2" charset="0"/>
              <a:ea typeface="Chewy" panose="02000000000000000000" pitchFamily="2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hewy" panose="02000000000000000000" pitchFamily="2" charset="0"/>
                <a:ea typeface="Chewy" panose="02000000000000000000" pitchFamily="2" charset="0"/>
              </a:rPr>
              <a:t>Annually evaluate the program goals</a:t>
            </a:r>
            <a:endParaRPr lang="en-US" sz="24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292000" y="1544451"/>
            <a:ext cx="8598702" cy="620782"/>
          </a:xfrm>
          <a:custGeom>
            <a:avLst/>
            <a:gdLst>
              <a:gd name="T0" fmla="*/ 12 w 1291"/>
              <a:gd name="T1" fmla="*/ 86 h 90"/>
              <a:gd name="T2" fmla="*/ 535 w 1291"/>
              <a:gd name="T3" fmla="*/ 24 h 90"/>
              <a:gd name="T4" fmla="*/ 1086 w 1291"/>
              <a:gd name="T5" fmla="*/ 54 h 90"/>
              <a:gd name="T6" fmla="*/ 1282 w 1291"/>
              <a:gd name="T7" fmla="*/ 56 h 90"/>
              <a:gd name="T8" fmla="*/ 1282 w 1291"/>
              <a:gd name="T9" fmla="*/ 41 h 90"/>
              <a:gd name="T10" fmla="*/ 806 w 1291"/>
              <a:gd name="T11" fmla="*/ 22 h 90"/>
              <a:gd name="T12" fmla="*/ 238 w 1291"/>
              <a:gd name="T13" fmla="*/ 21 h 90"/>
              <a:gd name="T14" fmla="*/ 9 w 1291"/>
              <a:gd name="T15" fmla="*/ 73 h 90"/>
              <a:gd name="T16" fmla="*/ 12 w 1291"/>
              <a:gd name="T17" fmla="*/ 8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1" h="90">
                <a:moveTo>
                  <a:pt x="12" y="86"/>
                </a:moveTo>
                <a:cubicBezTo>
                  <a:pt x="177" y="24"/>
                  <a:pt x="361" y="22"/>
                  <a:pt x="535" y="24"/>
                </a:cubicBezTo>
                <a:cubicBezTo>
                  <a:pt x="719" y="27"/>
                  <a:pt x="902" y="44"/>
                  <a:pt x="1086" y="54"/>
                </a:cubicBezTo>
                <a:cubicBezTo>
                  <a:pt x="1151" y="57"/>
                  <a:pt x="1216" y="59"/>
                  <a:pt x="1282" y="56"/>
                </a:cubicBezTo>
                <a:cubicBezTo>
                  <a:pt x="1291" y="55"/>
                  <a:pt x="1291" y="41"/>
                  <a:pt x="1282" y="41"/>
                </a:cubicBezTo>
                <a:cubicBezTo>
                  <a:pt x="1124" y="51"/>
                  <a:pt x="963" y="31"/>
                  <a:pt x="806" y="22"/>
                </a:cubicBezTo>
                <a:cubicBezTo>
                  <a:pt x="617" y="10"/>
                  <a:pt x="427" y="0"/>
                  <a:pt x="238" y="21"/>
                </a:cubicBezTo>
                <a:cubicBezTo>
                  <a:pt x="160" y="30"/>
                  <a:pt x="82" y="45"/>
                  <a:pt x="9" y="73"/>
                </a:cubicBezTo>
                <a:cubicBezTo>
                  <a:pt x="0" y="76"/>
                  <a:pt x="4" y="90"/>
                  <a:pt x="12" y="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1180" y="279820"/>
            <a:ext cx="6667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Single Plan for Student Achievement (SPSA)</a:t>
            </a:r>
            <a:endParaRPr lang="en-US" sz="44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28" y="5637803"/>
            <a:ext cx="1229575" cy="11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0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_top_bod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509" y="882076"/>
            <a:ext cx="4242174" cy="6076743"/>
          </a:xfrm>
          <a:prstGeom prst="rect">
            <a:avLst/>
          </a:prstGeom>
        </p:spPr>
      </p:pic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5203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lightbulb"/>
          <p:cNvGrpSpPr>
            <a:grpSpLocks noChangeAspect="1"/>
          </p:cNvGrpSpPr>
          <p:nvPr/>
        </p:nvGrpSpPr>
        <p:grpSpPr bwMode="auto">
          <a:xfrm>
            <a:off x="6684119" y="2506657"/>
            <a:ext cx="2419133" cy="2654989"/>
            <a:chOff x="1577" y="540"/>
            <a:chExt cx="2277" cy="2499"/>
          </a:xfrm>
        </p:grpSpPr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lightbulb"/>
          <p:cNvGrpSpPr>
            <a:grpSpLocks noChangeAspect="1"/>
          </p:cNvGrpSpPr>
          <p:nvPr/>
        </p:nvGrpSpPr>
        <p:grpSpPr bwMode="auto">
          <a:xfrm>
            <a:off x="729753" y="2289821"/>
            <a:ext cx="855068" cy="938435"/>
            <a:chOff x="1577" y="540"/>
            <a:chExt cx="2277" cy="2499"/>
          </a:xfrm>
        </p:grpSpPr>
        <p:sp>
          <p:nvSpPr>
            <p:cNvPr id="36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lightbulb"/>
          <p:cNvGrpSpPr>
            <a:grpSpLocks noChangeAspect="1"/>
          </p:cNvGrpSpPr>
          <p:nvPr/>
        </p:nvGrpSpPr>
        <p:grpSpPr bwMode="auto">
          <a:xfrm rot="20910159">
            <a:off x="-21903" y="2751467"/>
            <a:ext cx="822232" cy="902397"/>
            <a:chOff x="1577" y="540"/>
            <a:chExt cx="2277" cy="2499"/>
          </a:xfrm>
        </p:grpSpPr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" name="lightbulb"/>
          <p:cNvGrpSpPr>
            <a:grpSpLocks noChangeAspect="1"/>
          </p:cNvGrpSpPr>
          <p:nvPr/>
        </p:nvGrpSpPr>
        <p:grpSpPr bwMode="auto">
          <a:xfrm rot="915098">
            <a:off x="806949" y="3350586"/>
            <a:ext cx="757208" cy="831033"/>
            <a:chOff x="1577" y="540"/>
            <a:chExt cx="2277" cy="2499"/>
          </a:xfrm>
        </p:grpSpPr>
        <p:sp>
          <p:nvSpPr>
            <p:cNvPr id="46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lightbulb"/>
          <p:cNvGrpSpPr>
            <a:grpSpLocks noChangeAspect="1"/>
          </p:cNvGrpSpPr>
          <p:nvPr/>
        </p:nvGrpSpPr>
        <p:grpSpPr bwMode="auto">
          <a:xfrm rot="20428983">
            <a:off x="114664" y="3887100"/>
            <a:ext cx="768692" cy="843637"/>
            <a:chOff x="1577" y="540"/>
            <a:chExt cx="2277" cy="2499"/>
          </a:xfrm>
        </p:grpSpPr>
        <p:sp>
          <p:nvSpPr>
            <p:cNvPr id="52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lightbulb"/>
          <p:cNvGrpSpPr>
            <a:grpSpLocks noChangeAspect="1"/>
          </p:cNvGrpSpPr>
          <p:nvPr/>
        </p:nvGrpSpPr>
        <p:grpSpPr bwMode="auto">
          <a:xfrm rot="1023401">
            <a:off x="1077392" y="4186872"/>
            <a:ext cx="751274" cy="824521"/>
            <a:chOff x="1577" y="540"/>
            <a:chExt cx="2277" cy="2499"/>
          </a:xfrm>
        </p:grpSpPr>
        <p:sp>
          <p:nvSpPr>
            <p:cNvPr id="57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" name="lightbulb"/>
          <p:cNvGrpSpPr>
            <a:grpSpLocks noChangeAspect="1"/>
          </p:cNvGrpSpPr>
          <p:nvPr/>
        </p:nvGrpSpPr>
        <p:grpSpPr bwMode="auto">
          <a:xfrm>
            <a:off x="1433180" y="2816027"/>
            <a:ext cx="791910" cy="869119"/>
            <a:chOff x="1577" y="540"/>
            <a:chExt cx="2277" cy="2499"/>
          </a:xfrm>
        </p:grpSpPr>
        <p:sp>
          <p:nvSpPr>
            <p:cNvPr id="62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6" name="ha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8692">
            <a:off x="5891575" y="4995398"/>
            <a:ext cx="1585087" cy="2017385"/>
          </a:xfrm>
          <a:prstGeom prst="rect">
            <a:avLst/>
          </a:prstGeom>
        </p:spPr>
      </p:pic>
      <p:sp>
        <p:nvSpPr>
          <p:cNvPr id="68" name="arrow"/>
          <p:cNvSpPr>
            <a:spLocks noEditPoints="1"/>
          </p:cNvSpPr>
          <p:nvPr/>
        </p:nvSpPr>
        <p:spPr bwMode="auto">
          <a:xfrm>
            <a:off x="1701994" y="3697550"/>
            <a:ext cx="937823" cy="548272"/>
          </a:xfrm>
          <a:custGeom>
            <a:avLst/>
            <a:gdLst>
              <a:gd name="T0" fmla="*/ 435 w 506"/>
              <a:gd name="T1" fmla="*/ 95 h 266"/>
              <a:gd name="T2" fmla="*/ 322 w 506"/>
              <a:gd name="T3" fmla="*/ 37 h 266"/>
              <a:gd name="T4" fmla="*/ 226 w 506"/>
              <a:gd name="T5" fmla="*/ 26 h 266"/>
              <a:gd name="T6" fmla="*/ 245 w 506"/>
              <a:gd name="T7" fmla="*/ 82 h 266"/>
              <a:gd name="T8" fmla="*/ 245 w 506"/>
              <a:gd name="T9" fmla="*/ 95 h 266"/>
              <a:gd name="T10" fmla="*/ 232 w 506"/>
              <a:gd name="T11" fmla="*/ 97 h 266"/>
              <a:gd name="T12" fmla="*/ 35 w 506"/>
              <a:gd name="T13" fmla="*/ 88 h 266"/>
              <a:gd name="T14" fmla="*/ 21 w 506"/>
              <a:gd name="T15" fmla="*/ 97 h 266"/>
              <a:gd name="T16" fmla="*/ 7 w 506"/>
              <a:gd name="T17" fmla="*/ 120 h 266"/>
              <a:gd name="T18" fmla="*/ 5 w 506"/>
              <a:gd name="T19" fmla="*/ 172 h 266"/>
              <a:gd name="T20" fmla="*/ 32 w 506"/>
              <a:gd name="T21" fmla="*/ 199 h 266"/>
              <a:gd name="T22" fmla="*/ 113 w 506"/>
              <a:gd name="T23" fmla="*/ 195 h 266"/>
              <a:gd name="T24" fmla="*/ 220 w 506"/>
              <a:gd name="T25" fmla="*/ 190 h 266"/>
              <a:gd name="T26" fmla="*/ 252 w 506"/>
              <a:gd name="T27" fmla="*/ 191 h 266"/>
              <a:gd name="T28" fmla="*/ 254 w 506"/>
              <a:gd name="T29" fmla="*/ 201 h 266"/>
              <a:gd name="T30" fmla="*/ 247 w 506"/>
              <a:gd name="T31" fmla="*/ 240 h 266"/>
              <a:gd name="T32" fmla="*/ 280 w 506"/>
              <a:gd name="T33" fmla="*/ 265 h 266"/>
              <a:gd name="T34" fmla="*/ 346 w 506"/>
              <a:gd name="T35" fmla="*/ 238 h 266"/>
              <a:gd name="T36" fmla="*/ 415 w 506"/>
              <a:gd name="T37" fmla="*/ 202 h 266"/>
              <a:gd name="T38" fmla="*/ 459 w 506"/>
              <a:gd name="T39" fmla="*/ 184 h 266"/>
              <a:gd name="T40" fmla="*/ 488 w 506"/>
              <a:gd name="T41" fmla="*/ 167 h 266"/>
              <a:gd name="T42" fmla="*/ 435 w 506"/>
              <a:gd name="T43" fmla="*/ 95 h 266"/>
              <a:gd name="T44" fmla="*/ 451 w 506"/>
              <a:gd name="T45" fmla="*/ 155 h 266"/>
              <a:gd name="T46" fmla="*/ 430 w 506"/>
              <a:gd name="T47" fmla="*/ 163 h 266"/>
              <a:gd name="T48" fmla="*/ 356 w 506"/>
              <a:gd name="T49" fmla="*/ 197 h 266"/>
              <a:gd name="T50" fmla="*/ 291 w 506"/>
              <a:gd name="T51" fmla="*/ 232 h 266"/>
              <a:gd name="T52" fmla="*/ 275 w 506"/>
              <a:gd name="T53" fmla="*/ 236 h 266"/>
              <a:gd name="T54" fmla="*/ 280 w 506"/>
              <a:gd name="T55" fmla="*/ 221 h 266"/>
              <a:gd name="T56" fmla="*/ 284 w 506"/>
              <a:gd name="T57" fmla="*/ 190 h 266"/>
              <a:gd name="T58" fmla="*/ 234 w 506"/>
              <a:gd name="T59" fmla="*/ 160 h 266"/>
              <a:gd name="T60" fmla="*/ 135 w 506"/>
              <a:gd name="T61" fmla="*/ 163 h 266"/>
              <a:gd name="T62" fmla="*/ 44 w 506"/>
              <a:gd name="T63" fmla="*/ 169 h 266"/>
              <a:gd name="T64" fmla="*/ 38 w 506"/>
              <a:gd name="T65" fmla="*/ 169 h 266"/>
              <a:gd name="T66" fmla="*/ 38 w 506"/>
              <a:gd name="T67" fmla="*/ 169 h 266"/>
              <a:gd name="T68" fmla="*/ 42 w 506"/>
              <a:gd name="T69" fmla="*/ 156 h 266"/>
              <a:gd name="T70" fmla="*/ 39 w 506"/>
              <a:gd name="T71" fmla="*/ 119 h 266"/>
              <a:gd name="T72" fmla="*/ 203 w 506"/>
              <a:gd name="T73" fmla="*/ 128 h 266"/>
              <a:gd name="T74" fmla="*/ 266 w 506"/>
              <a:gd name="T75" fmla="*/ 119 h 266"/>
              <a:gd name="T76" fmla="*/ 263 w 506"/>
              <a:gd name="T77" fmla="*/ 48 h 266"/>
              <a:gd name="T78" fmla="*/ 284 w 506"/>
              <a:gd name="T79" fmla="*/ 55 h 266"/>
              <a:gd name="T80" fmla="*/ 338 w 506"/>
              <a:gd name="T81" fmla="*/ 77 h 266"/>
              <a:gd name="T82" fmla="*/ 442 w 506"/>
              <a:gd name="T83" fmla="*/ 137 h 266"/>
              <a:gd name="T84" fmla="*/ 458 w 506"/>
              <a:gd name="T85" fmla="*/ 151 h 266"/>
              <a:gd name="T86" fmla="*/ 451 w 506"/>
              <a:gd name="T87" fmla="*/ 155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06" h="266">
                <a:moveTo>
                  <a:pt x="435" y="95"/>
                </a:moveTo>
                <a:cubicBezTo>
                  <a:pt x="399" y="72"/>
                  <a:pt x="361" y="53"/>
                  <a:pt x="322" y="37"/>
                </a:cubicBezTo>
                <a:cubicBezTo>
                  <a:pt x="303" y="30"/>
                  <a:pt x="241" y="0"/>
                  <a:pt x="226" y="26"/>
                </a:cubicBezTo>
                <a:cubicBezTo>
                  <a:pt x="217" y="42"/>
                  <a:pt x="240" y="67"/>
                  <a:pt x="245" y="82"/>
                </a:cubicBezTo>
                <a:cubicBezTo>
                  <a:pt x="247" y="86"/>
                  <a:pt x="245" y="92"/>
                  <a:pt x="245" y="95"/>
                </a:cubicBezTo>
                <a:cubicBezTo>
                  <a:pt x="241" y="97"/>
                  <a:pt x="236" y="97"/>
                  <a:pt x="232" y="97"/>
                </a:cubicBezTo>
                <a:cubicBezTo>
                  <a:pt x="166" y="103"/>
                  <a:pt x="100" y="89"/>
                  <a:pt x="35" y="88"/>
                </a:cubicBezTo>
                <a:cubicBezTo>
                  <a:pt x="28" y="88"/>
                  <a:pt x="23" y="92"/>
                  <a:pt x="21" y="97"/>
                </a:cubicBezTo>
                <a:cubicBezTo>
                  <a:pt x="11" y="97"/>
                  <a:pt x="0" y="108"/>
                  <a:pt x="7" y="120"/>
                </a:cubicBezTo>
                <a:cubicBezTo>
                  <a:pt x="18" y="140"/>
                  <a:pt x="11" y="152"/>
                  <a:pt x="5" y="172"/>
                </a:cubicBezTo>
                <a:cubicBezTo>
                  <a:pt x="0" y="190"/>
                  <a:pt x="16" y="199"/>
                  <a:pt x="32" y="199"/>
                </a:cubicBezTo>
                <a:cubicBezTo>
                  <a:pt x="59" y="200"/>
                  <a:pt x="86" y="196"/>
                  <a:pt x="113" y="195"/>
                </a:cubicBezTo>
                <a:cubicBezTo>
                  <a:pt x="149" y="192"/>
                  <a:pt x="184" y="190"/>
                  <a:pt x="220" y="190"/>
                </a:cubicBezTo>
                <a:cubicBezTo>
                  <a:pt x="230" y="190"/>
                  <a:pt x="242" y="189"/>
                  <a:pt x="252" y="191"/>
                </a:cubicBezTo>
                <a:cubicBezTo>
                  <a:pt x="259" y="193"/>
                  <a:pt x="255" y="193"/>
                  <a:pt x="254" y="201"/>
                </a:cubicBezTo>
                <a:cubicBezTo>
                  <a:pt x="252" y="214"/>
                  <a:pt x="248" y="226"/>
                  <a:pt x="247" y="240"/>
                </a:cubicBezTo>
                <a:cubicBezTo>
                  <a:pt x="246" y="259"/>
                  <a:pt x="263" y="266"/>
                  <a:pt x="280" y="265"/>
                </a:cubicBezTo>
                <a:cubicBezTo>
                  <a:pt x="303" y="264"/>
                  <a:pt x="326" y="250"/>
                  <a:pt x="346" y="238"/>
                </a:cubicBezTo>
                <a:cubicBezTo>
                  <a:pt x="369" y="225"/>
                  <a:pt x="391" y="212"/>
                  <a:pt x="415" y="202"/>
                </a:cubicBezTo>
                <a:cubicBezTo>
                  <a:pt x="429" y="195"/>
                  <a:pt x="444" y="190"/>
                  <a:pt x="459" y="184"/>
                </a:cubicBezTo>
                <a:cubicBezTo>
                  <a:pt x="468" y="180"/>
                  <a:pt x="482" y="177"/>
                  <a:pt x="488" y="167"/>
                </a:cubicBezTo>
                <a:cubicBezTo>
                  <a:pt x="506" y="137"/>
                  <a:pt x="455" y="109"/>
                  <a:pt x="435" y="95"/>
                </a:cubicBezTo>
                <a:close/>
                <a:moveTo>
                  <a:pt x="451" y="155"/>
                </a:moveTo>
                <a:cubicBezTo>
                  <a:pt x="444" y="158"/>
                  <a:pt x="437" y="160"/>
                  <a:pt x="430" y="163"/>
                </a:cubicBezTo>
                <a:cubicBezTo>
                  <a:pt x="405" y="173"/>
                  <a:pt x="380" y="184"/>
                  <a:pt x="356" y="197"/>
                </a:cubicBezTo>
                <a:cubicBezTo>
                  <a:pt x="334" y="209"/>
                  <a:pt x="314" y="224"/>
                  <a:pt x="291" y="232"/>
                </a:cubicBezTo>
                <a:cubicBezTo>
                  <a:pt x="286" y="234"/>
                  <a:pt x="281" y="235"/>
                  <a:pt x="275" y="236"/>
                </a:cubicBezTo>
                <a:cubicBezTo>
                  <a:pt x="278" y="236"/>
                  <a:pt x="280" y="223"/>
                  <a:pt x="280" y="221"/>
                </a:cubicBezTo>
                <a:cubicBezTo>
                  <a:pt x="283" y="210"/>
                  <a:pt x="285" y="200"/>
                  <a:pt x="284" y="190"/>
                </a:cubicBezTo>
                <a:cubicBezTo>
                  <a:pt x="281" y="162"/>
                  <a:pt x="256" y="161"/>
                  <a:pt x="234" y="160"/>
                </a:cubicBezTo>
                <a:cubicBezTo>
                  <a:pt x="201" y="159"/>
                  <a:pt x="168" y="161"/>
                  <a:pt x="135" y="163"/>
                </a:cubicBezTo>
                <a:cubicBezTo>
                  <a:pt x="105" y="165"/>
                  <a:pt x="75" y="168"/>
                  <a:pt x="44" y="169"/>
                </a:cubicBezTo>
                <a:cubicBezTo>
                  <a:pt x="42" y="169"/>
                  <a:pt x="40" y="169"/>
                  <a:pt x="38" y="169"/>
                </a:cubicBezTo>
                <a:cubicBezTo>
                  <a:pt x="38" y="169"/>
                  <a:pt x="38" y="169"/>
                  <a:pt x="38" y="169"/>
                </a:cubicBezTo>
                <a:cubicBezTo>
                  <a:pt x="39" y="165"/>
                  <a:pt x="41" y="160"/>
                  <a:pt x="42" y="156"/>
                </a:cubicBezTo>
                <a:cubicBezTo>
                  <a:pt x="45" y="143"/>
                  <a:pt x="43" y="130"/>
                  <a:pt x="39" y="119"/>
                </a:cubicBezTo>
                <a:cubicBezTo>
                  <a:pt x="94" y="119"/>
                  <a:pt x="148" y="128"/>
                  <a:pt x="203" y="128"/>
                </a:cubicBezTo>
                <a:cubicBezTo>
                  <a:pt x="222" y="128"/>
                  <a:pt x="249" y="130"/>
                  <a:pt x="266" y="119"/>
                </a:cubicBezTo>
                <a:cubicBezTo>
                  <a:pt x="289" y="104"/>
                  <a:pt x="275" y="72"/>
                  <a:pt x="263" y="48"/>
                </a:cubicBezTo>
                <a:cubicBezTo>
                  <a:pt x="270" y="50"/>
                  <a:pt x="279" y="53"/>
                  <a:pt x="284" y="55"/>
                </a:cubicBezTo>
                <a:cubicBezTo>
                  <a:pt x="303" y="61"/>
                  <a:pt x="321" y="69"/>
                  <a:pt x="338" y="77"/>
                </a:cubicBezTo>
                <a:cubicBezTo>
                  <a:pt x="374" y="94"/>
                  <a:pt x="410" y="113"/>
                  <a:pt x="442" y="137"/>
                </a:cubicBezTo>
                <a:cubicBezTo>
                  <a:pt x="448" y="141"/>
                  <a:pt x="453" y="146"/>
                  <a:pt x="458" y="151"/>
                </a:cubicBezTo>
                <a:cubicBezTo>
                  <a:pt x="462" y="154"/>
                  <a:pt x="456" y="153"/>
                  <a:pt x="451" y="1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arrow"/>
          <p:cNvSpPr>
            <a:spLocks noEditPoints="1"/>
          </p:cNvSpPr>
          <p:nvPr/>
        </p:nvSpPr>
        <p:spPr bwMode="auto">
          <a:xfrm>
            <a:off x="6074711" y="3663273"/>
            <a:ext cx="1031351" cy="563802"/>
          </a:xfrm>
          <a:custGeom>
            <a:avLst/>
            <a:gdLst>
              <a:gd name="T0" fmla="*/ 435 w 506"/>
              <a:gd name="T1" fmla="*/ 95 h 266"/>
              <a:gd name="T2" fmla="*/ 322 w 506"/>
              <a:gd name="T3" fmla="*/ 37 h 266"/>
              <a:gd name="T4" fmla="*/ 226 w 506"/>
              <a:gd name="T5" fmla="*/ 26 h 266"/>
              <a:gd name="T6" fmla="*/ 245 w 506"/>
              <a:gd name="T7" fmla="*/ 82 h 266"/>
              <a:gd name="T8" fmla="*/ 245 w 506"/>
              <a:gd name="T9" fmla="*/ 95 h 266"/>
              <a:gd name="T10" fmla="*/ 232 w 506"/>
              <a:gd name="T11" fmla="*/ 97 h 266"/>
              <a:gd name="T12" fmla="*/ 35 w 506"/>
              <a:gd name="T13" fmla="*/ 88 h 266"/>
              <a:gd name="T14" fmla="*/ 21 w 506"/>
              <a:gd name="T15" fmla="*/ 97 h 266"/>
              <a:gd name="T16" fmla="*/ 7 w 506"/>
              <a:gd name="T17" fmla="*/ 120 h 266"/>
              <a:gd name="T18" fmla="*/ 5 w 506"/>
              <a:gd name="T19" fmla="*/ 172 h 266"/>
              <a:gd name="T20" fmla="*/ 32 w 506"/>
              <a:gd name="T21" fmla="*/ 199 h 266"/>
              <a:gd name="T22" fmla="*/ 113 w 506"/>
              <a:gd name="T23" fmla="*/ 195 h 266"/>
              <a:gd name="T24" fmla="*/ 220 w 506"/>
              <a:gd name="T25" fmla="*/ 190 h 266"/>
              <a:gd name="T26" fmla="*/ 252 w 506"/>
              <a:gd name="T27" fmla="*/ 191 h 266"/>
              <a:gd name="T28" fmla="*/ 254 w 506"/>
              <a:gd name="T29" fmla="*/ 201 h 266"/>
              <a:gd name="T30" fmla="*/ 247 w 506"/>
              <a:gd name="T31" fmla="*/ 240 h 266"/>
              <a:gd name="T32" fmla="*/ 280 w 506"/>
              <a:gd name="T33" fmla="*/ 265 h 266"/>
              <a:gd name="T34" fmla="*/ 346 w 506"/>
              <a:gd name="T35" fmla="*/ 238 h 266"/>
              <a:gd name="T36" fmla="*/ 415 w 506"/>
              <a:gd name="T37" fmla="*/ 202 h 266"/>
              <a:gd name="T38" fmla="*/ 459 w 506"/>
              <a:gd name="T39" fmla="*/ 184 h 266"/>
              <a:gd name="T40" fmla="*/ 488 w 506"/>
              <a:gd name="T41" fmla="*/ 167 h 266"/>
              <a:gd name="T42" fmla="*/ 435 w 506"/>
              <a:gd name="T43" fmla="*/ 95 h 266"/>
              <a:gd name="T44" fmla="*/ 451 w 506"/>
              <a:gd name="T45" fmla="*/ 155 h 266"/>
              <a:gd name="T46" fmla="*/ 430 w 506"/>
              <a:gd name="T47" fmla="*/ 163 h 266"/>
              <a:gd name="T48" fmla="*/ 356 w 506"/>
              <a:gd name="T49" fmla="*/ 197 h 266"/>
              <a:gd name="T50" fmla="*/ 291 w 506"/>
              <a:gd name="T51" fmla="*/ 232 h 266"/>
              <a:gd name="T52" fmla="*/ 275 w 506"/>
              <a:gd name="T53" fmla="*/ 236 h 266"/>
              <a:gd name="T54" fmla="*/ 280 w 506"/>
              <a:gd name="T55" fmla="*/ 221 h 266"/>
              <a:gd name="T56" fmla="*/ 284 w 506"/>
              <a:gd name="T57" fmla="*/ 190 h 266"/>
              <a:gd name="T58" fmla="*/ 234 w 506"/>
              <a:gd name="T59" fmla="*/ 160 h 266"/>
              <a:gd name="T60" fmla="*/ 135 w 506"/>
              <a:gd name="T61" fmla="*/ 163 h 266"/>
              <a:gd name="T62" fmla="*/ 44 w 506"/>
              <a:gd name="T63" fmla="*/ 169 h 266"/>
              <a:gd name="T64" fmla="*/ 38 w 506"/>
              <a:gd name="T65" fmla="*/ 169 h 266"/>
              <a:gd name="T66" fmla="*/ 38 w 506"/>
              <a:gd name="T67" fmla="*/ 169 h 266"/>
              <a:gd name="T68" fmla="*/ 42 w 506"/>
              <a:gd name="T69" fmla="*/ 156 h 266"/>
              <a:gd name="T70" fmla="*/ 39 w 506"/>
              <a:gd name="T71" fmla="*/ 119 h 266"/>
              <a:gd name="T72" fmla="*/ 203 w 506"/>
              <a:gd name="T73" fmla="*/ 128 h 266"/>
              <a:gd name="T74" fmla="*/ 266 w 506"/>
              <a:gd name="T75" fmla="*/ 119 h 266"/>
              <a:gd name="T76" fmla="*/ 263 w 506"/>
              <a:gd name="T77" fmla="*/ 48 h 266"/>
              <a:gd name="T78" fmla="*/ 284 w 506"/>
              <a:gd name="T79" fmla="*/ 55 h 266"/>
              <a:gd name="T80" fmla="*/ 338 w 506"/>
              <a:gd name="T81" fmla="*/ 77 h 266"/>
              <a:gd name="T82" fmla="*/ 442 w 506"/>
              <a:gd name="T83" fmla="*/ 137 h 266"/>
              <a:gd name="T84" fmla="*/ 458 w 506"/>
              <a:gd name="T85" fmla="*/ 151 h 266"/>
              <a:gd name="T86" fmla="*/ 451 w 506"/>
              <a:gd name="T87" fmla="*/ 155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06" h="266">
                <a:moveTo>
                  <a:pt x="435" y="95"/>
                </a:moveTo>
                <a:cubicBezTo>
                  <a:pt x="399" y="72"/>
                  <a:pt x="361" y="53"/>
                  <a:pt x="322" y="37"/>
                </a:cubicBezTo>
                <a:cubicBezTo>
                  <a:pt x="303" y="30"/>
                  <a:pt x="241" y="0"/>
                  <a:pt x="226" y="26"/>
                </a:cubicBezTo>
                <a:cubicBezTo>
                  <a:pt x="217" y="42"/>
                  <a:pt x="240" y="67"/>
                  <a:pt x="245" y="82"/>
                </a:cubicBezTo>
                <a:cubicBezTo>
                  <a:pt x="247" y="86"/>
                  <a:pt x="245" y="92"/>
                  <a:pt x="245" y="95"/>
                </a:cubicBezTo>
                <a:cubicBezTo>
                  <a:pt x="241" y="97"/>
                  <a:pt x="236" y="97"/>
                  <a:pt x="232" y="97"/>
                </a:cubicBezTo>
                <a:cubicBezTo>
                  <a:pt x="166" y="103"/>
                  <a:pt x="100" y="89"/>
                  <a:pt x="35" y="88"/>
                </a:cubicBezTo>
                <a:cubicBezTo>
                  <a:pt x="28" y="88"/>
                  <a:pt x="23" y="92"/>
                  <a:pt x="21" y="97"/>
                </a:cubicBezTo>
                <a:cubicBezTo>
                  <a:pt x="11" y="97"/>
                  <a:pt x="0" y="108"/>
                  <a:pt x="7" y="120"/>
                </a:cubicBezTo>
                <a:cubicBezTo>
                  <a:pt x="18" y="140"/>
                  <a:pt x="11" y="152"/>
                  <a:pt x="5" y="172"/>
                </a:cubicBezTo>
                <a:cubicBezTo>
                  <a:pt x="0" y="190"/>
                  <a:pt x="16" y="199"/>
                  <a:pt x="32" y="199"/>
                </a:cubicBezTo>
                <a:cubicBezTo>
                  <a:pt x="59" y="200"/>
                  <a:pt x="86" y="196"/>
                  <a:pt x="113" y="195"/>
                </a:cubicBezTo>
                <a:cubicBezTo>
                  <a:pt x="149" y="192"/>
                  <a:pt x="184" y="190"/>
                  <a:pt x="220" y="190"/>
                </a:cubicBezTo>
                <a:cubicBezTo>
                  <a:pt x="230" y="190"/>
                  <a:pt x="242" y="189"/>
                  <a:pt x="252" y="191"/>
                </a:cubicBezTo>
                <a:cubicBezTo>
                  <a:pt x="259" y="193"/>
                  <a:pt x="255" y="193"/>
                  <a:pt x="254" y="201"/>
                </a:cubicBezTo>
                <a:cubicBezTo>
                  <a:pt x="252" y="214"/>
                  <a:pt x="248" y="226"/>
                  <a:pt x="247" y="240"/>
                </a:cubicBezTo>
                <a:cubicBezTo>
                  <a:pt x="246" y="259"/>
                  <a:pt x="263" y="266"/>
                  <a:pt x="280" y="265"/>
                </a:cubicBezTo>
                <a:cubicBezTo>
                  <a:pt x="303" y="264"/>
                  <a:pt x="326" y="250"/>
                  <a:pt x="346" y="238"/>
                </a:cubicBezTo>
                <a:cubicBezTo>
                  <a:pt x="369" y="225"/>
                  <a:pt x="391" y="212"/>
                  <a:pt x="415" y="202"/>
                </a:cubicBezTo>
                <a:cubicBezTo>
                  <a:pt x="429" y="195"/>
                  <a:pt x="444" y="190"/>
                  <a:pt x="459" y="184"/>
                </a:cubicBezTo>
                <a:cubicBezTo>
                  <a:pt x="468" y="180"/>
                  <a:pt x="482" y="177"/>
                  <a:pt x="488" y="167"/>
                </a:cubicBezTo>
                <a:cubicBezTo>
                  <a:pt x="506" y="137"/>
                  <a:pt x="455" y="109"/>
                  <a:pt x="435" y="95"/>
                </a:cubicBezTo>
                <a:close/>
                <a:moveTo>
                  <a:pt x="451" y="155"/>
                </a:moveTo>
                <a:cubicBezTo>
                  <a:pt x="444" y="158"/>
                  <a:pt x="437" y="160"/>
                  <a:pt x="430" y="163"/>
                </a:cubicBezTo>
                <a:cubicBezTo>
                  <a:pt x="405" y="173"/>
                  <a:pt x="380" y="184"/>
                  <a:pt x="356" y="197"/>
                </a:cubicBezTo>
                <a:cubicBezTo>
                  <a:pt x="334" y="209"/>
                  <a:pt x="314" y="224"/>
                  <a:pt x="291" y="232"/>
                </a:cubicBezTo>
                <a:cubicBezTo>
                  <a:pt x="286" y="234"/>
                  <a:pt x="281" y="235"/>
                  <a:pt x="275" y="236"/>
                </a:cubicBezTo>
                <a:cubicBezTo>
                  <a:pt x="278" y="236"/>
                  <a:pt x="280" y="223"/>
                  <a:pt x="280" y="221"/>
                </a:cubicBezTo>
                <a:cubicBezTo>
                  <a:pt x="283" y="210"/>
                  <a:pt x="285" y="200"/>
                  <a:pt x="284" y="190"/>
                </a:cubicBezTo>
                <a:cubicBezTo>
                  <a:pt x="281" y="162"/>
                  <a:pt x="256" y="161"/>
                  <a:pt x="234" y="160"/>
                </a:cubicBezTo>
                <a:cubicBezTo>
                  <a:pt x="201" y="159"/>
                  <a:pt x="168" y="161"/>
                  <a:pt x="135" y="163"/>
                </a:cubicBezTo>
                <a:cubicBezTo>
                  <a:pt x="105" y="165"/>
                  <a:pt x="75" y="168"/>
                  <a:pt x="44" y="169"/>
                </a:cubicBezTo>
                <a:cubicBezTo>
                  <a:pt x="42" y="169"/>
                  <a:pt x="40" y="169"/>
                  <a:pt x="38" y="169"/>
                </a:cubicBezTo>
                <a:cubicBezTo>
                  <a:pt x="38" y="169"/>
                  <a:pt x="38" y="169"/>
                  <a:pt x="38" y="169"/>
                </a:cubicBezTo>
                <a:cubicBezTo>
                  <a:pt x="39" y="165"/>
                  <a:pt x="41" y="160"/>
                  <a:pt x="42" y="156"/>
                </a:cubicBezTo>
                <a:cubicBezTo>
                  <a:pt x="45" y="143"/>
                  <a:pt x="43" y="130"/>
                  <a:pt x="39" y="119"/>
                </a:cubicBezTo>
                <a:cubicBezTo>
                  <a:pt x="94" y="119"/>
                  <a:pt x="148" y="128"/>
                  <a:pt x="203" y="128"/>
                </a:cubicBezTo>
                <a:cubicBezTo>
                  <a:pt x="222" y="128"/>
                  <a:pt x="249" y="130"/>
                  <a:pt x="266" y="119"/>
                </a:cubicBezTo>
                <a:cubicBezTo>
                  <a:pt x="289" y="104"/>
                  <a:pt x="275" y="72"/>
                  <a:pt x="263" y="48"/>
                </a:cubicBezTo>
                <a:cubicBezTo>
                  <a:pt x="270" y="50"/>
                  <a:pt x="279" y="53"/>
                  <a:pt x="284" y="55"/>
                </a:cubicBezTo>
                <a:cubicBezTo>
                  <a:pt x="303" y="61"/>
                  <a:pt x="321" y="69"/>
                  <a:pt x="338" y="77"/>
                </a:cubicBezTo>
                <a:cubicBezTo>
                  <a:pt x="374" y="94"/>
                  <a:pt x="410" y="113"/>
                  <a:pt x="442" y="137"/>
                </a:cubicBezTo>
                <a:cubicBezTo>
                  <a:pt x="448" y="141"/>
                  <a:pt x="453" y="146"/>
                  <a:pt x="458" y="151"/>
                </a:cubicBezTo>
                <a:cubicBezTo>
                  <a:pt x="462" y="154"/>
                  <a:pt x="456" y="153"/>
                  <a:pt x="451" y="1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309449" y="14377"/>
            <a:ext cx="666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hewy" panose="02000000000000000000" pitchFamily="2" charset="0"/>
                <a:ea typeface="Chewy" panose="02000000000000000000" pitchFamily="2" charset="0"/>
              </a:rPr>
              <a:t>Title</a:t>
            </a:r>
            <a:r>
              <a:rPr lang="en-US" sz="54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 I </a:t>
            </a:r>
            <a:r>
              <a:rPr lang="en-US" sz="5400" dirty="0" smtClean="0">
                <a:latin typeface="Chewy" panose="02000000000000000000" pitchFamily="2" charset="0"/>
                <a:ea typeface="Chewy" panose="02000000000000000000" pitchFamily="2" charset="0"/>
              </a:rPr>
              <a:t>Funding</a:t>
            </a:r>
            <a:endParaRPr lang="en-US" sz="5400" dirty="0" smtClean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20411" y="1435641"/>
            <a:ext cx="356310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hewy" panose="02000000000000000000" pitchFamily="2" charset="0"/>
                <a:ea typeface="Chewy" panose="02000000000000000000" pitchFamily="2" charset="0"/>
              </a:rPr>
              <a:t>Schools are allocated funds based upon the percentage of students receiving free or reduced lunch.</a:t>
            </a:r>
          </a:p>
          <a:p>
            <a:endParaRPr lang="en-US" sz="900" dirty="0" smtClean="0">
              <a:solidFill>
                <a:srgbClr val="C00000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  <a:p>
            <a:r>
              <a:rPr lang="en-US" sz="2000" dirty="0" smtClean="0">
                <a:latin typeface="Chewy" panose="02000000000000000000" pitchFamily="2" charset="0"/>
                <a:ea typeface="Chewy" panose="02000000000000000000" pitchFamily="2" charset="0"/>
              </a:rPr>
              <a:t>Schools are ranked according to this percentage and receive a certain amount of money per student.</a:t>
            </a:r>
          </a:p>
          <a:p>
            <a:endParaRPr lang="en-US" sz="900" dirty="0" smtClean="0">
              <a:solidFill>
                <a:srgbClr val="C00000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Chewy" panose="02000000000000000000" pitchFamily="2" charset="0"/>
                <a:ea typeface="Chewy" panose="02000000000000000000" pitchFamily="2" charset="0"/>
              </a:rPr>
              <a:t>One percent of the school’s total Title I budget is for parent involvement activities.</a:t>
            </a:r>
          </a:p>
          <a:p>
            <a:endParaRPr lang="en-US" sz="900" dirty="0" smtClean="0">
              <a:solidFill>
                <a:srgbClr val="C00000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  <a:p>
            <a:r>
              <a:rPr lang="en-US" sz="2000" dirty="0" smtClean="0">
                <a:latin typeface="Chewy" panose="02000000000000000000" pitchFamily="2" charset="0"/>
                <a:ea typeface="Chewy" panose="02000000000000000000" pitchFamily="2" charset="0"/>
              </a:rPr>
              <a:t>Schools in Program Improvement must also set aside funds for professional development.</a:t>
            </a:r>
          </a:p>
          <a:p>
            <a:endParaRPr lang="en-US" sz="900" dirty="0" smtClean="0">
              <a:solidFill>
                <a:srgbClr val="C00000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28" y="5637803"/>
            <a:ext cx="1229575" cy="11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4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igure_top_bod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942" y="1740914"/>
            <a:ext cx="2938115" cy="4208732"/>
          </a:xfrm>
          <a:prstGeom prst="rect">
            <a:avLst/>
          </a:prstGeom>
        </p:spPr>
      </p:pic>
      <p:pic>
        <p:nvPicPr>
          <p:cNvPr id="8" name="ha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7109" flipH="1">
            <a:off x="7334435" y="4314977"/>
            <a:ext cx="1103517" cy="1404476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886641" y="1982754"/>
            <a:ext cx="757207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hewy" panose="02000000000000000000" pitchFamily="2" charset="0"/>
                <a:ea typeface="Chewy" panose="02000000000000000000" pitchFamily="2" charset="0"/>
              </a:rPr>
              <a:t>Total Title I Allocation:  </a:t>
            </a:r>
          </a:p>
          <a:p>
            <a:r>
              <a:rPr lang="en-US" sz="4400" dirty="0">
                <a:latin typeface="Chewy" panose="02000000000000000000" pitchFamily="2" charset="0"/>
                <a:ea typeface="Chewy" panose="02000000000000000000" pitchFamily="2" charset="0"/>
              </a:rPr>
              <a:t> </a:t>
            </a:r>
            <a:r>
              <a:rPr lang="en-US" sz="4400" dirty="0" smtClean="0">
                <a:latin typeface="Chewy" panose="02000000000000000000" pitchFamily="2" charset="0"/>
                <a:ea typeface="Chewy" panose="02000000000000000000" pitchFamily="2" charset="0"/>
              </a:rPr>
              <a:t>                               $436,318</a:t>
            </a:r>
          </a:p>
          <a:p>
            <a:endParaRPr lang="en-US" sz="1400" dirty="0">
              <a:latin typeface="Chewy" panose="02000000000000000000" pitchFamily="2" charset="0"/>
              <a:ea typeface="Chewy" panose="02000000000000000000" pitchFamily="2" charset="0"/>
            </a:endParaRPr>
          </a:p>
          <a:p>
            <a:r>
              <a:rPr lang="en-US" sz="4400" dirty="0" smtClean="0">
                <a:latin typeface="Chewy" panose="02000000000000000000" pitchFamily="2" charset="0"/>
                <a:ea typeface="Chewy" panose="02000000000000000000" pitchFamily="2" charset="0"/>
              </a:rPr>
              <a:t>Expenditures include:</a:t>
            </a:r>
          </a:p>
          <a:p>
            <a:r>
              <a:rPr lang="en-US" sz="4400" dirty="0" smtClean="0">
                <a:latin typeface="Chewy" panose="02000000000000000000" pitchFamily="2" charset="0"/>
                <a:ea typeface="Chewy" panose="02000000000000000000" pitchFamily="2" charset="0"/>
              </a:rPr>
              <a:t>Parent Involvement…$9,598</a:t>
            </a:r>
          </a:p>
          <a:p>
            <a:r>
              <a:rPr lang="en-US" sz="4400" dirty="0" smtClean="0">
                <a:latin typeface="Chewy" panose="02000000000000000000" pitchFamily="2" charset="0"/>
                <a:ea typeface="Chewy" panose="02000000000000000000" pitchFamily="2" charset="0"/>
              </a:rPr>
              <a:t>Instructional Expenditures…</a:t>
            </a:r>
          </a:p>
          <a:p>
            <a:r>
              <a:rPr lang="en-US" sz="4400" dirty="0">
                <a:latin typeface="Chewy" panose="02000000000000000000" pitchFamily="2" charset="0"/>
                <a:ea typeface="Chewy" panose="02000000000000000000" pitchFamily="2" charset="0"/>
              </a:rPr>
              <a:t> </a:t>
            </a:r>
            <a:r>
              <a:rPr lang="en-US" sz="4400" dirty="0" smtClean="0">
                <a:latin typeface="Chewy" panose="02000000000000000000" pitchFamily="2" charset="0"/>
                <a:ea typeface="Chewy" panose="02000000000000000000" pitchFamily="2" charset="0"/>
              </a:rPr>
              <a:t>                               $426,720                   </a:t>
            </a:r>
            <a:endParaRPr lang="en-US" sz="44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340552" y="1431974"/>
            <a:ext cx="8598702" cy="620782"/>
          </a:xfrm>
          <a:custGeom>
            <a:avLst/>
            <a:gdLst>
              <a:gd name="T0" fmla="*/ 12 w 1291"/>
              <a:gd name="T1" fmla="*/ 86 h 90"/>
              <a:gd name="T2" fmla="*/ 535 w 1291"/>
              <a:gd name="T3" fmla="*/ 24 h 90"/>
              <a:gd name="T4" fmla="*/ 1086 w 1291"/>
              <a:gd name="T5" fmla="*/ 54 h 90"/>
              <a:gd name="T6" fmla="*/ 1282 w 1291"/>
              <a:gd name="T7" fmla="*/ 56 h 90"/>
              <a:gd name="T8" fmla="*/ 1282 w 1291"/>
              <a:gd name="T9" fmla="*/ 41 h 90"/>
              <a:gd name="T10" fmla="*/ 806 w 1291"/>
              <a:gd name="T11" fmla="*/ 22 h 90"/>
              <a:gd name="T12" fmla="*/ 238 w 1291"/>
              <a:gd name="T13" fmla="*/ 21 h 90"/>
              <a:gd name="T14" fmla="*/ 9 w 1291"/>
              <a:gd name="T15" fmla="*/ 73 h 90"/>
              <a:gd name="T16" fmla="*/ 12 w 1291"/>
              <a:gd name="T17" fmla="*/ 8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1" h="90">
                <a:moveTo>
                  <a:pt x="12" y="86"/>
                </a:moveTo>
                <a:cubicBezTo>
                  <a:pt x="177" y="24"/>
                  <a:pt x="361" y="22"/>
                  <a:pt x="535" y="24"/>
                </a:cubicBezTo>
                <a:cubicBezTo>
                  <a:pt x="719" y="27"/>
                  <a:pt x="902" y="44"/>
                  <a:pt x="1086" y="54"/>
                </a:cubicBezTo>
                <a:cubicBezTo>
                  <a:pt x="1151" y="57"/>
                  <a:pt x="1216" y="59"/>
                  <a:pt x="1282" y="56"/>
                </a:cubicBezTo>
                <a:cubicBezTo>
                  <a:pt x="1291" y="55"/>
                  <a:pt x="1291" y="41"/>
                  <a:pt x="1282" y="41"/>
                </a:cubicBezTo>
                <a:cubicBezTo>
                  <a:pt x="1124" y="51"/>
                  <a:pt x="963" y="31"/>
                  <a:pt x="806" y="22"/>
                </a:cubicBezTo>
                <a:cubicBezTo>
                  <a:pt x="617" y="10"/>
                  <a:pt x="427" y="0"/>
                  <a:pt x="238" y="21"/>
                </a:cubicBezTo>
                <a:cubicBezTo>
                  <a:pt x="160" y="30"/>
                  <a:pt x="82" y="45"/>
                  <a:pt x="9" y="73"/>
                </a:cubicBezTo>
                <a:cubicBezTo>
                  <a:pt x="0" y="76"/>
                  <a:pt x="4" y="90"/>
                  <a:pt x="12" y="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74687" y="367094"/>
            <a:ext cx="666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Title I Funding</a:t>
            </a:r>
            <a:endParaRPr lang="en-US" sz="48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28" y="5637803"/>
            <a:ext cx="1229575" cy="11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9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61" y="377243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A602"/>
                </a:solidFill>
                <a:latin typeface="Chewy" panose="020B0604020202020204" charset="0"/>
                <a:ea typeface="Chewy" panose="020B0604020202020204" charset="0"/>
              </a:rPr>
              <a:t>Parental Involvement Policy</a:t>
            </a:r>
            <a:endParaRPr lang="en-US" sz="4000" dirty="0">
              <a:solidFill>
                <a:srgbClr val="FFA602"/>
              </a:solidFill>
              <a:latin typeface="Chewy" panose="020B0604020202020204" charset="0"/>
              <a:ea typeface="Chewy" panose="020B0604020202020204" charset="0"/>
            </a:endParaRPr>
          </a:p>
        </p:txBody>
      </p:sp>
      <p:pic>
        <p:nvPicPr>
          <p:cNvPr id="4" name="hand_red_p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53" y="3242382"/>
            <a:ext cx="2229662" cy="2837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28" y="5637803"/>
            <a:ext cx="1229575" cy="11189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9761" y="1702806"/>
            <a:ext cx="55044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hewy" panose="020B0604020202020204" charset="0"/>
                <a:ea typeface="Chewy" panose="020B0604020202020204" charset="0"/>
              </a:rPr>
              <a:t>Every Title I school, in collaboration with parents, must prepare a site-level parental involvement policy.</a:t>
            </a:r>
          </a:p>
          <a:p>
            <a:endParaRPr lang="en-US" sz="1000" dirty="0" smtClean="0">
              <a:solidFill>
                <a:srgbClr val="C00000"/>
              </a:solidFill>
              <a:latin typeface="Chewy" panose="020B0604020202020204" charset="0"/>
              <a:ea typeface="Chewy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hewy" panose="020B0604020202020204" charset="0"/>
                <a:ea typeface="Chewy" panose="020B0604020202020204" charset="0"/>
              </a:rPr>
              <a:t>The Policy describes how the school will involve parents in a meaningful, ongoing, and timely way.</a:t>
            </a:r>
          </a:p>
          <a:p>
            <a:endParaRPr lang="en-US" sz="1000" dirty="0" smtClean="0">
              <a:solidFill>
                <a:srgbClr val="C00000"/>
              </a:solidFill>
              <a:latin typeface="Chewy" panose="020B0604020202020204" charset="0"/>
              <a:ea typeface="Chewy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hewy" panose="020B0604020202020204" charset="0"/>
                <a:ea typeface="Chewy" panose="020B0604020202020204" charset="0"/>
              </a:rPr>
              <a:t>The Policy also describes how parents will be involved in the planning, review, and improvement of the school’s Title I program and activities.</a:t>
            </a:r>
            <a:endParaRPr lang="en-US" sz="2400" dirty="0">
              <a:solidFill>
                <a:srgbClr val="C00000"/>
              </a:solidFill>
              <a:latin typeface="Chewy" panose="020B0604020202020204" charset="0"/>
              <a:ea typeface="Chew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3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igure_top_bo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58" y="843249"/>
            <a:ext cx="4787569" cy="6858000"/>
          </a:xfrm>
          <a:prstGeom prst="rect">
            <a:avLst/>
          </a:prstGeom>
        </p:spPr>
      </p:pic>
      <p:pic>
        <p:nvPicPr>
          <p:cNvPr id="8" name="ha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7109" flipH="1">
            <a:off x="4459924" y="5768726"/>
            <a:ext cx="2736126" cy="3482343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401201" y="2071467"/>
            <a:ext cx="627127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hewy" panose="02000000000000000000" pitchFamily="2" charset="0"/>
                <a:ea typeface="Chewy" panose="02000000000000000000" pitchFamily="2" charset="0"/>
              </a:rPr>
              <a:t>The Compact describes how the school and parents share the responsibility for student achievement.</a:t>
            </a:r>
          </a:p>
          <a:p>
            <a:endParaRPr lang="en-US" sz="1000" dirty="0" smtClean="0">
              <a:latin typeface="Chewy" panose="02000000000000000000" pitchFamily="2" charset="0"/>
              <a:ea typeface="Chewy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Chewy" panose="02000000000000000000" pitchFamily="2" charset="0"/>
                <a:ea typeface="Chewy" panose="02000000000000000000" pitchFamily="2" charset="0"/>
              </a:rPr>
              <a:t>It is developed in collaboration among parents, teachers, and students.</a:t>
            </a:r>
          </a:p>
          <a:p>
            <a:endParaRPr lang="en-US" sz="1000" dirty="0" smtClean="0">
              <a:solidFill>
                <a:srgbClr val="C00000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hewy" panose="02000000000000000000" pitchFamily="2" charset="0"/>
                <a:ea typeface="Chewy" panose="02000000000000000000" pitchFamily="2" charset="0"/>
              </a:rPr>
              <a:t>The Compact is distributed annually with the Title I Parental Involvement Policy.</a:t>
            </a:r>
            <a:endParaRPr lang="en-US" sz="2800" dirty="0" smtClean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285759" y="1255597"/>
            <a:ext cx="8598702" cy="620782"/>
          </a:xfrm>
          <a:custGeom>
            <a:avLst/>
            <a:gdLst>
              <a:gd name="T0" fmla="*/ 12 w 1291"/>
              <a:gd name="T1" fmla="*/ 86 h 90"/>
              <a:gd name="T2" fmla="*/ 535 w 1291"/>
              <a:gd name="T3" fmla="*/ 24 h 90"/>
              <a:gd name="T4" fmla="*/ 1086 w 1291"/>
              <a:gd name="T5" fmla="*/ 54 h 90"/>
              <a:gd name="T6" fmla="*/ 1282 w 1291"/>
              <a:gd name="T7" fmla="*/ 56 h 90"/>
              <a:gd name="T8" fmla="*/ 1282 w 1291"/>
              <a:gd name="T9" fmla="*/ 41 h 90"/>
              <a:gd name="T10" fmla="*/ 806 w 1291"/>
              <a:gd name="T11" fmla="*/ 22 h 90"/>
              <a:gd name="T12" fmla="*/ 238 w 1291"/>
              <a:gd name="T13" fmla="*/ 21 h 90"/>
              <a:gd name="T14" fmla="*/ 9 w 1291"/>
              <a:gd name="T15" fmla="*/ 73 h 90"/>
              <a:gd name="T16" fmla="*/ 12 w 1291"/>
              <a:gd name="T17" fmla="*/ 8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1" h="90">
                <a:moveTo>
                  <a:pt x="12" y="86"/>
                </a:moveTo>
                <a:cubicBezTo>
                  <a:pt x="177" y="24"/>
                  <a:pt x="361" y="22"/>
                  <a:pt x="535" y="24"/>
                </a:cubicBezTo>
                <a:cubicBezTo>
                  <a:pt x="719" y="27"/>
                  <a:pt x="902" y="44"/>
                  <a:pt x="1086" y="54"/>
                </a:cubicBezTo>
                <a:cubicBezTo>
                  <a:pt x="1151" y="57"/>
                  <a:pt x="1216" y="59"/>
                  <a:pt x="1282" y="56"/>
                </a:cubicBezTo>
                <a:cubicBezTo>
                  <a:pt x="1291" y="55"/>
                  <a:pt x="1291" y="41"/>
                  <a:pt x="1282" y="41"/>
                </a:cubicBezTo>
                <a:cubicBezTo>
                  <a:pt x="1124" y="51"/>
                  <a:pt x="963" y="31"/>
                  <a:pt x="806" y="22"/>
                </a:cubicBezTo>
                <a:cubicBezTo>
                  <a:pt x="617" y="10"/>
                  <a:pt x="427" y="0"/>
                  <a:pt x="238" y="21"/>
                </a:cubicBezTo>
                <a:cubicBezTo>
                  <a:pt x="160" y="30"/>
                  <a:pt x="82" y="45"/>
                  <a:pt x="9" y="73"/>
                </a:cubicBezTo>
                <a:cubicBezTo>
                  <a:pt x="0" y="76"/>
                  <a:pt x="4" y="90"/>
                  <a:pt x="12" y="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1180" y="279820"/>
            <a:ext cx="7507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School-Parent Compact</a:t>
            </a:r>
            <a:endParaRPr lang="en-US" sz="6000" dirty="0" smtClean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28" y="5637803"/>
            <a:ext cx="1229575" cy="11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9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1"/>
            </a:gs>
            <a:gs pos="100000">
              <a:srgbClr val="E1E1E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ubble"/>
          <p:cNvSpPr>
            <a:spLocks noEditPoints="1"/>
          </p:cNvSpPr>
          <p:nvPr/>
        </p:nvSpPr>
        <p:spPr bwMode="auto">
          <a:xfrm rot="21132681">
            <a:off x="497679" y="378514"/>
            <a:ext cx="7028731" cy="5060951"/>
          </a:xfrm>
          <a:custGeom>
            <a:avLst/>
            <a:gdLst>
              <a:gd name="T0" fmla="*/ 2074 w 2100"/>
              <a:gd name="T1" fmla="*/ 561 h 1511"/>
              <a:gd name="T2" fmla="*/ 1798 w 2100"/>
              <a:gd name="T3" fmla="*/ 202 h 1511"/>
              <a:gd name="T4" fmla="*/ 1300 w 2100"/>
              <a:gd name="T5" fmla="*/ 34 h 1511"/>
              <a:gd name="T6" fmla="*/ 812 w 2100"/>
              <a:gd name="T7" fmla="*/ 22 h 1511"/>
              <a:gd name="T8" fmla="*/ 322 w 2100"/>
              <a:gd name="T9" fmla="*/ 180 h 1511"/>
              <a:gd name="T10" fmla="*/ 3 w 2100"/>
              <a:gd name="T11" fmla="*/ 617 h 1511"/>
              <a:gd name="T12" fmla="*/ 307 w 2100"/>
              <a:gd name="T13" fmla="*/ 1060 h 1511"/>
              <a:gd name="T14" fmla="*/ 818 w 2100"/>
              <a:gd name="T15" fmla="*/ 1207 h 1511"/>
              <a:gd name="T16" fmla="*/ 887 w 2100"/>
              <a:gd name="T17" fmla="*/ 1215 h 1511"/>
              <a:gd name="T18" fmla="*/ 837 w 2100"/>
              <a:gd name="T19" fmla="*/ 1226 h 1511"/>
              <a:gd name="T20" fmla="*/ 845 w 2100"/>
              <a:gd name="T21" fmla="*/ 1253 h 1511"/>
              <a:gd name="T22" fmla="*/ 955 w 2100"/>
              <a:gd name="T23" fmla="*/ 1233 h 1511"/>
              <a:gd name="T24" fmla="*/ 989 w 2100"/>
              <a:gd name="T25" fmla="*/ 1241 h 1511"/>
              <a:gd name="T26" fmla="*/ 1024 w 2100"/>
              <a:gd name="T27" fmla="*/ 1287 h 1511"/>
              <a:gd name="T28" fmla="*/ 1110 w 2100"/>
              <a:gd name="T29" fmla="*/ 1369 h 1511"/>
              <a:gd name="T30" fmla="*/ 1312 w 2100"/>
              <a:gd name="T31" fmla="*/ 1475 h 1511"/>
              <a:gd name="T32" fmla="*/ 1503 w 2100"/>
              <a:gd name="T33" fmla="*/ 1511 h 1511"/>
              <a:gd name="T34" fmla="*/ 1510 w 2100"/>
              <a:gd name="T35" fmla="*/ 1485 h 1511"/>
              <a:gd name="T36" fmla="*/ 1327 w 2100"/>
              <a:gd name="T37" fmla="*/ 1299 h 1511"/>
              <a:gd name="T38" fmla="*/ 1289 w 2100"/>
              <a:gd name="T39" fmla="*/ 1209 h 1511"/>
              <a:gd name="T40" fmla="*/ 1338 w 2100"/>
              <a:gd name="T41" fmla="*/ 1174 h 1511"/>
              <a:gd name="T42" fmla="*/ 1486 w 2100"/>
              <a:gd name="T43" fmla="*/ 1150 h 1511"/>
              <a:gd name="T44" fmla="*/ 1613 w 2100"/>
              <a:gd name="T45" fmla="*/ 1108 h 1511"/>
              <a:gd name="T46" fmla="*/ 1856 w 2100"/>
              <a:gd name="T47" fmla="*/ 974 h 1511"/>
              <a:gd name="T48" fmla="*/ 2074 w 2100"/>
              <a:gd name="T49" fmla="*/ 561 h 1511"/>
              <a:gd name="T50" fmla="*/ 2050 w 2100"/>
              <a:gd name="T51" fmla="*/ 627 h 1511"/>
              <a:gd name="T52" fmla="*/ 1738 w 2100"/>
              <a:gd name="T53" fmla="*/ 1016 h 1511"/>
              <a:gd name="T54" fmla="*/ 1493 w 2100"/>
              <a:gd name="T55" fmla="*/ 1119 h 1511"/>
              <a:gd name="T56" fmla="*/ 1348 w 2100"/>
              <a:gd name="T57" fmla="*/ 1144 h 1511"/>
              <a:gd name="T58" fmla="*/ 1268 w 2100"/>
              <a:gd name="T59" fmla="*/ 1175 h 1511"/>
              <a:gd name="T60" fmla="*/ 1267 w 2100"/>
              <a:gd name="T61" fmla="*/ 1240 h 1511"/>
              <a:gd name="T62" fmla="*/ 1316 w 2100"/>
              <a:gd name="T63" fmla="*/ 1334 h 1511"/>
              <a:gd name="T64" fmla="*/ 1451 w 2100"/>
              <a:gd name="T65" fmla="*/ 1480 h 1511"/>
              <a:gd name="T66" fmla="*/ 1309 w 2100"/>
              <a:gd name="T67" fmla="*/ 1444 h 1511"/>
              <a:gd name="T68" fmla="*/ 1101 w 2100"/>
              <a:gd name="T69" fmla="*/ 1326 h 1511"/>
              <a:gd name="T70" fmla="*/ 1026 w 2100"/>
              <a:gd name="T71" fmla="*/ 1245 h 1511"/>
              <a:gd name="T72" fmla="*/ 999 w 2100"/>
              <a:gd name="T73" fmla="*/ 1213 h 1511"/>
              <a:gd name="T74" fmla="*/ 952 w 2100"/>
              <a:gd name="T75" fmla="*/ 1205 h 1511"/>
              <a:gd name="T76" fmla="*/ 913 w 2100"/>
              <a:gd name="T77" fmla="*/ 1210 h 1511"/>
              <a:gd name="T78" fmla="*/ 901 w 2100"/>
              <a:gd name="T79" fmla="*/ 1188 h 1511"/>
              <a:gd name="T80" fmla="*/ 413 w 2100"/>
              <a:gd name="T81" fmla="*/ 1078 h 1511"/>
              <a:gd name="T82" fmla="*/ 35 w 2100"/>
              <a:gd name="T83" fmla="*/ 674 h 1511"/>
              <a:gd name="T84" fmla="*/ 327 w 2100"/>
              <a:gd name="T85" fmla="*/ 210 h 1511"/>
              <a:gd name="T86" fmla="*/ 820 w 2100"/>
              <a:gd name="T87" fmla="*/ 49 h 1511"/>
              <a:gd name="T88" fmla="*/ 1314 w 2100"/>
              <a:gd name="T89" fmla="*/ 64 h 1511"/>
              <a:gd name="T90" fmla="*/ 1809 w 2100"/>
              <a:gd name="T91" fmla="*/ 242 h 1511"/>
              <a:gd name="T92" fmla="*/ 2050 w 2100"/>
              <a:gd name="T93" fmla="*/ 627 h 1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00" h="1511">
                <a:moveTo>
                  <a:pt x="2074" y="561"/>
                </a:moveTo>
                <a:cubicBezTo>
                  <a:pt x="2051" y="406"/>
                  <a:pt x="1927" y="281"/>
                  <a:pt x="1798" y="202"/>
                </a:cubicBezTo>
                <a:cubicBezTo>
                  <a:pt x="1648" y="109"/>
                  <a:pt x="1473" y="61"/>
                  <a:pt x="1300" y="34"/>
                </a:cubicBezTo>
                <a:cubicBezTo>
                  <a:pt x="1140" y="9"/>
                  <a:pt x="973" y="0"/>
                  <a:pt x="812" y="22"/>
                </a:cubicBezTo>
                <a:cubicBezTo>
                  <a:pt x="642" y="45"/>
                  <a:pt x="472" y="95"/>
                  <a:pt x="322" y="180"/>
                </a:cubicBezTo>
                <a:cubicBezTo>
                  <a:pt x="162" y="271"/>
                  <a:pt x="6" y="420"/>
                  <a:pt x="3" y="617"/>
                </a:cubicBezTo>
                <a:cubicBezTo>
                  <a:pt x="0" y="808"/>
                  <a:pt x="146" y="974"/>
                  <a:pt x="307" y="1060"/>
                </a:cubicBezTo>
                <a:cubicBezTo>
                  <a:pt x="463" y="1144"/>
                  <a:pt x="644" y="1183"/>
                  <a:pt x="818" y="1207"/>
                </a:cubicBezTo>
                <a:cubicBezTo>
                  <a:pt x="841" y="1210"/>
                  <a:pt x="864" y="1213"/>
                  <a:pt x="887" y="1215"/>
                </a:cubicBezTo>
                <a:cubicBezTo>
                  <a:pt x="870" y="1218"/>
                  <a:pt x="854" y="1222"/>
                  <a:pt x="837" y="1226"/>
                </a:cubicBezTo>
                <a:cubicBezTo>
                  <a:pt x="820" y="1229"/>
                  <a:pt x="827" y="1256"/>
                  <a:pt x="845" y="1253"/>
                </a:cubicBezTo>
                <a:cubicBezTo>
                  <a:pt x="881" y="1245"/>
                  <a:pt x="918" y="1236"/>
                  <a:pt x="955" y="1233"/>
                </a:cubicBezTo>
                <a:cubicBezTo>
                  <a:pt x="968" y="1232"/>
                  <a:pt x="981" y="1233"/>
                  <a:pt x="989" y="1241"/>
                </a:cubicBezTo>
                <a:cubicBezTo>
                  <a:pt x="1002" y="1254"/>
                  <a:pt x="1012" y="1273"/>
                  <a:pt x="1024" y="1287"/>
                </a:cubicBezTo>
                <a:cubicBezTo>
                  <a:pt x="1049" y="1318"/>
                  <a:pt x="1078" y="1345"/>
                  <a:pt x="1110" y="1369"/>
                </a:cubicBezTo>
                <a:cubicBezTo>
                  <a:pt x="1170" y="1416"/>
                  <a:pt x="1240" y="1450"/>
                  <a:pt x="1312" y="1475"/>
                </a:cubicBezTo>
                <a:cubicBezTo>
                  <a:pt x="1373" y="1496"/>
                  <a:pt x="1438" y="1511"/>
                  <a:pt x="1503" y="1511"/>
                </a:cubicBezTo>
                <a:cubicBezTo>
                  <a:pt x="1517" y="1511"/>
                  <a:pt x="1522" y="1492"/>
                  <a:pt x="1510" y="1485"/>
                </a:cubicBezTo>
                <a:cubicBezTo>
                  <a:pt x="1435" y="1442"/>
                  <a:pt x="1372" y="1372"/>
                  <a:pt x="1327" y="1299"/>
                </a:cubicBezTo>
                <a:cubicBezTo>
                  <a:pt x="1310" y="1272"/>
                  <a:pt x="1292" y="1241"/>
                  <a:pt x="1289" y="1209"/>
                </a:cubicBezTo>
                <a:cubicBezTo>
                  <a:pt x="1286" y="1179"/>
                  <a:pt x="1315" y="1176"/>
                  <a:pt x="1338" y="1174"/>
                </a:cubicBezTo>
                <a:cubicBezTo>
                  <a:pt x="1388" y="1167"/>
                  <a:pt x="1437" y="1162"/>
                  <a:pt x="1486" y="1150"/>
                </a:cubicBezTo>
                <a:cubicBezTo>
                  <a:pt x="1529" y="1139"/>
                  <a:pt x="1571" y="1124"/>
                  <a:pt x="1613" y="1108"/>
                </a:cubicBezTo>
                <a:cubicBezTo>
                  <a:pt x="1699" y="1073"/>
                  <a:pt x="1781" y="1029"/>
                  <a:pt x="1856" y="974"/>
                </a:cubicBezTo>
                <a:cubicBezTo>
                  <a:pt x="1985" y="877"/>
                  <a:pt x="2100" y="732"/>
                  <a:pt x="2074" y="561"/>
                </a:cubicBezTo>
                <a:close/>
                <a:moveTo>
                  <a:pt x="2050" y="627"/>
                </a:moveTo>
                <a:cubicBezTo>
                  <a:pt x="2043" y="804"/>
                  <a:pt x="1879" y="936"/>
                  <a:pt x="1738" y="1016"/>
                </a:cubicBezTo>
                <a:cubicBezTo>
                  <a:pt x="1661" y="1060"/>
                  <a:pt x="1579" y="1095"/>
                  <a:pt x="1493" y="1119"/>
                </a:cubicBezTo>
                <a:cubicBezTo>
                  <a:pt x="1445" y="1132"/>
                  <a:pt x="1397" y="1139"/>
                  <a:pt x="1348" y="1144"/>
                </a:cubicBezTo>
                <a:cubicBezTo>
                  <a:pt x="1320" y="1147"/>
                  <a:pt x="1286" y="1149"/>
                  <a:pt x="1268" y="1175"/>
                </a:cubicBezTo>
                <a:cubicBezTo>
                  <a:pt x="1255" y="1194"/>
                  <a:pt x="1261" y="1220"/>
                  <a:pt x="1267" y="1240"/>
                </a:cubicBezTo>
                <a:cubicBezTo>
                  <a:pt x="1278" y="1274"/>
                  <a:pt x="1297" y="1305"/>
                  <a:pt x="1316" y="1334"/>
                </a:cubicBezTo>
                <a:cubicBezTo>
                  <a:pt x="1353" y="1388"/>
                  <a:pt x="1398" y="1440"/>
                  <a:pt x="1451" y="1480"/>
                </a:cubicBezTo>
                <a:cubicBezTo>
                  <a:pt x="1403" y="1474"/>
                  <a:pt x="1355" y="1461"/>
                  <a:pt x="1309" y="1444"/>
                </a:cubicBezTo>
                <a:cubicBezTo>
                  <a:pt x="1234" y="1417"/>
                  <a:pt x="1162" y="1378"/>
                  <a:pt x="1101" y="1326"/>
                </a:cubicBezTo>
                <a:cubicBezTo>
                  <a:pt x="1073" y="1302"/>
                  <a:pt x="1047" y="1275"/>
                  <a:pt x="1026" y="1245"/>
                </a:cubicBezTo>
                <a:cubicBezTo>
                  <a:pt x="1018" y="1233"/>
                  <a:pt x="1011" y="1221"/>
                  <a:pt x="999" y="1213"/>
                </a:cubicBezTo>
                <a:cubicBezTo>
                  <a:pt x="986" y="1204"/>
                  <a:pt x="967" y="1204"/>
                  <a:pt x="952" y="1205"/>
                </a:cubicBezTo>
                <a:cubicBezTo>
                  <a:pt x="939" y="1206"/>
                  <a:pt x="926" y="1208"/>
                  <a:pt x="913" y="1210"/>
                </a:cubicBezTo>
                <a:cubicBezTo>
                  <a:pt x="917" y="1202"/>
                  <a:pt x="913" y="1190"/>
                  <a:pt x="901" y="1188"/>
                </a:cubicBezTo>
                <a:cubicBezTo>
                  <a:pt x="736" y="1173"/>
                  <a:pt x="568" y="1139"/>
                  <a:pt x="413" y="1078"/>
                </a:cubicBezTo>
                <a:cubicBezTo>
                  <a:pt x="236" y="1008"/>
                  <a:pt x="69" y="870"/>
                  <a:pt x="35" y="674"/>
                </a:cubicBezTo>
                <a:cubicBezTo>
                  <a:pt x="0" y="468"/>
                  <a:pt x="165" y="305"/>
                  <a:pt x="327" y="210"/>
                </a:cubicBezTo>
                <a:cubicBezTo>
                  <a:pt x="476" y="122"/>
                  <a:pt x="649" y="71"/>
                  <a:pt x="820" y="49"/>
                </a:cubicBezTo>
                <a:cubicBezTo>
                  <a:pt x="983" y="27"/>
                  <a:pt x="1153" y="38"/>
                  <a:pt x="1314" y="64"/>
                </a:cubicBezTo>
                <a:cubicBezTo>
                  <a:pt x="1487" y="93"/>
                  <a:pt x="1662" y="145"/>
                  <a:pt x="1809" y="242"/>
                </a:cubicBezTo>
                <a:cubicBezTo>
                  <a:pt x="1936" y="325"/>
                  <a:pt x="2057" y="466"/>
                  <a:pt x="2050" y="6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" name="lightbulb"/>
          <p:cNvGrpSpPr>
            <a:grpSpLocks noChangeAspect="1"/>
          </p:cNvGrpSpPr>
          <p:nvPr/>
        </p:nvGrpSpPr>
        <p:grpSpPr bwMode="auto">
          <a:xfrm>
            <a:off x="5612566" y="3646465"/>
            <a:ext cx="2652758" cy="2911392"/>
            <a:chOff x="1577" y="540"/>
            <a:chExt cx="2277" cy="2499"/>
          </a:xfrm>
        </p:grpSpPr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 rot="20932465">
            <a:off x="626646" y="1647512"/>
            <a:ext cx="6828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Questions?</a:t>
            </a:r>
            <a:endParaRPr lang="en-US" sz="8000" dirty="0" smtClean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01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_top_bod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47" y="795634"/>
            <a:ext cx="4165966" cy="6076743"/>
          </a:xfrm>
          <a:prstGeom prst="rect">
            <a:avLst/>
          </a:prstGeom>
        </p:spPr>
      </p:pic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5203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lightbulb"/>
          <p:cNvGrpSpPr>
            <a:grpSpLocks noChangeAspect="1"/>
          </p:cNvGrpSpPr>
          <p:nvPr/>
        </p:nvGrpSpPr>
        <p:grpSpPr bwMode="auto">
          <a:xfrm>
            <a:off x="6453033" y="2040486"/>
            <a:ext cx="2780752" cy="3051865"/>
            <a:chOff x="1577" y="540"/>
            <a:chExt cx="2277" cy="2499"/>
          </a:xfrm>
        </p:grpSpPr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lightbulb"/>
          <p:cNvGrpSpPr>
            <a:grpSpLocks noChangeAspect="1"/>
          </p:cNvGrpSpPr>
          <p:nvPr/>
        </p:nvGrpSpPr>
        <p:grpSpPr bwMode="auto">
          <a:xfrm>
            <a:off x="985806" y="2137715"/>
            <a:ext cx="992996" cy="1089810"/>
            <a:chOff x="1577" y="540"/>
            <a:chExt cx="2277" cy="2499"/>
          </a:xfrm>
        </p:grpSpPr>
        <p:sp>
          <p:nvSpPr>
            <p:cNvPr id="36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lightbulb"/>
          <p:cNvGrpSpPr>
            <a:grpSpLocks noChangeAspect="1"/>
          </p:cNvGrpSpPr>
          <p:nvPr/>
        </p:nvGrpSpPr>
        <p:grpSpPr bwMode="auto">
          <a:xfrm rot="20910159">
            <a:off x="-26177" y="2197811"/>
            <a:ext cx="992996" cy="1089810"/>
            <a:chOff x="1577" y="540"/>
            <a:chExt cx="2277" cy="2499"/>
          </a:xfrm>
        </p:grpSpPr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" name="lightbulb"/>
          <p:cNvGrpSpPr>
            <a:grpSpLocks noChangeAspect="1"/>
          </p:cNvGrpSpPr>
          <p:nvPr/>
        </p:nvGrpSpPr>
        <p:grpSpPr bwMode="auto">
          <a:xfrm rot="915098">
            <a:off x="610819" y="3032760"/>
            <a:ext cx="992996" cy="1089810"/>
            <a:chOff x="1577" y="540"/>
            <a:chExt cx="2277" cy="2499"/>
          </a:xfrm>
        </p:grpSpPr>
        <p:sp>
          <p:nvSpPr>
            <p:cNvPr id="46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lightbulb"/>
          <p:cNvGrpSpPr>
            <a:grpSpLocks noChangeAspect="1"/>
          </p:cNvGrpSpPr>
          <p:nvPr/>
        </p:nvGrpSpPr>
        <p:grpSpPr bwMode="auto">
          <a:xfrm rot="20428983">
            <a:off x="-30292" y="3642459"/>
            <a:ext cx="992996" cy="1089810"/>
            <a:chOff x="1577" y="540"/>
            <a:chExt cx="2277" cy="2499"/>
          </a:xfrm>
        </p:grpSpPr>
        <p:sp>
          <p:nvSpPr>
            <p:cNvPr id="52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lightbulb"/>
          <p:cNvGrpSpPr>
            <a:grpSpLocks noChangeAspect="1"/>
          </p:cNvGrpSpPr>
          <p:nvPr/>
        </p:nvGrpSpPr>
        <p:grpSpPr bwMode="auto">
          <a:xfrm rot="1023401">
            <a:off x="847814" y="4230212"/>
            <a:ext cx="992996" cy="1089810"/>
            <a:chOff x="1577" y="540"/>
            <a:chExt cx="2277" cy="2499"/>
          </a:xfrm>
        </p:grpSpPr>
        <p:sp>
          <p:nvSpPr>
            <p:cNvPr id="57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" name="lightbulb"/>
          <p:cNvGrpSpPr>
            <a:grpSpLocks noChangeAspect="1"/>
          </p:cNvGrpSpPr>
          <p:nvPr/>
        </p:nvGrpSpPr>
        <p:grpSpPr bwMode="auto">
          <a:xfrm>
            <a:off x="1744008" y="2620066"/>
            <a:ext cx="992996" cy="1089810"/>
            <a:chOff x="1577" y="540"/>
            <a:chExt cx="2277" cy="2499"/>
          </a:xfrm>
        </p:grpSpPr>
        <p:sp>
          <p:nvSpPr>
            <p:cNvPr id="62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6" name="ha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8692">
            <a:off x="5703469" y="4195551"/>
            <a:ext cx="2229662" cy="2837753"/>
          </a:xfrm>
          <a:prstGeom prst="rect">
            <a:avLst/>
          </a:prstGeom>
        </p:spPr>
      </p:pic>
      <p:sp>
        <p:nvSpPr>
          <p:cNvPr id="68" name="arrow"/>
          <p:cNvSpPr>
            <a:spLocks noEditPoints="1"/>
          </p:cNvSpPr>
          <p:nvPr/>
        </p:nvSpPr>
        <p:spPr bwMode="auto">
          <a:xfrm>
            <a:off x="1483018" y="3700302"/>
            <a:ext cx="1220642" cy="642900"/>
          </a:xfrm>
          <a:custGeom>
            <a:avLst/>
            <a:gdLst>
              <a:gd name="T0" fmla="*/ 435 w 506"/>
              <a:gd name="T1" fmla="*/ 95 h 266"/>
              <a:gd name="T2" fmla="*/ 322 w 506"/>
              <a:gd name="T3" fmla="*/ 37 h 266"/>
              <a:gd name="T4" fmla="*/ 226 w 506"/>
              <a:gd name="T5" fmla="*/ 26 h 266"/>
              <a:gd name="T6" fmla="*/ 245 w 506"/>
              <a:gd name="T7" fmla="*/ 82 h 266"/>
              <a:gd name="T8" fmla="*/ 245 w 506"/>
              <a:gd name="T9" fmla="*/ 95 h 266"/>
              <a:gd name="T10" fmla="*/ 232 w 506"/>
              <a:gd name="T11" fmla="*/ 97 h 266"/>
              <a:gd name="T12" fmla="*/ 35 w 506"/>
              <a:gd name="T13" fmla="*/ 88 h 266"/>
              <a:gd name="T14" fmla="*/ 21 w 506"/>
              <a:gd name="T15" fmla="*/ 97 h 266"/>
              <a:gd name="T16" fmla="*/ 7 w 506"/>
              <a:gd name="T17" fmla="*/ 120 h 266"/>
              <a:gd name="T18" fmla="*/ 5 w 506"/>
              <a:gd name="T19" fmla="*/ 172 h 266"/>
              <a:gd name="T20" fmla="*/ 32 w 506"/>
              <a:gd name="T21" fmla="*/ 199 h 266"/>
              <a:gd name="T22" fmla="*/ 113 w 506"/>
              <a:gd name="T23" fmla="*/ 195 h 266"/>
              <a:gd name="T24" fmla="*/ 220 w 506"/>
              <a:gd name="T25" fmla="*/ 190 h 266"/>
              <a:gd name="T26" fmla="*/ 252 w 506"/>
              <a:gd name="T27" fmla="*/ 191 h 266"/>
              <a:gd name="T28" fmla="*/ 254 w 506"/>
              <a:gd name="T29" fmla="*/ 201 h 266"/>
              <a:gd name="T30" fmla="*/ 247 w 506"/>
              <a:gd name="T31" fmla="*/ 240 h 266"/>
              <a:gd name="T32" fmla="*/ 280 w 506"/>
              <a:gd name="T33" fmla="*/ 265 h 266"/>
              <a:gd name="T34" fmla="*/ 346 w 506"/>
              <a:gd name="T35" fmla="*/ 238 h 266"/>
              <a:gd name="T36" fmla="*/ 415 w 506"/>
              <a:gd name="T37" fmla="*/ 202 h 266"/>
              <a:gd name="T38" fmla="*/ 459 w 506"/>
              <a:gd name="T39" fmla="*/ 184 h 266"/>
              <a:gd name="T40" fmla="*/ 488 w 506"/>
              <a:gd name="T41" fmla="*/ 167 h 266"/>
              <a:gd name="T42" fmla="*/ 435 w 506"/>
              <a:gd name="T43" fmla="*/ 95 h 266"/>
              <a:gd name="T44" fmla="*/ 451 w 506"/>
              <a:gd name="T45" fmla="*/ 155 h 266"/>
              <a:gd name="T46" fmla="*/ 430 w 506"/>
              <a:gd name="T47" fmla="*/ 163 h 266"/>
              <a:gd name="T48" fmla="*/ 356 w 506"/>
              <a:gd name="T49" fmla="*/ 197 h 266"/>
              <a:gd name="T50" fmla="*/ 291 w 506"/>
              <a:gd name="T51" fmla="*/ 232 h 266"/>
              <a:gd name="T52" fmla="*/ 275 w 506"/>
              <a:gd name="T53" fmla="*/ 236 h 266"/>
              <a:gd name="T54" fmla="*/ 280 w 506"/>
              <a:gd name="T55" fmla="*/ 221 h 266"/>
              <a:gd name="T56" fmla="*/ 284 w 506"/>
              <a:gd name="T57" fmla="*/ 190 h 266"/>
              <a:gd name="T58" fmla="*/ 234 w 506"/>
              <a:gd name="T59" fmla="*/ 160 h 266"/>
              <a:gd name="T60" fmla="*/ 135 w 506"/>
              <a:gd name="T61" fmla="*/ 163 h 266"/>
              <a:gd name="T62" fmla="*/ 44 w 506"/>
              <a:gd name="T63" fmla="*/ 169 h 266"/>
              <a:gd name="T64" fmla="*/ 38 w 506"/>
              <a:gd name="T65" fmla="*/ 169 h 266"/>
              <a:gd name="T66" fmla="*/ 38 w 506"/>
              <a:gd name="T67" fmla="*/ 169 h 266"/>
              <a:gd name="T68" fmla="*/ 42 w 506"/>
              <a:gd name="T69" fmla="*/ 156 h 266"/>
              <a:gd name="T70" fmla="*/ 39 w 506"/>
              <a:gd name="T71" fmla="*/ 119 h 266"/>
              <a:gd name="T72" fmla="*/ 203 w 506"/>
              <a:gd name="T73" fmla="*/ 128 h 266"/>
              <a:gd name="T74" fmla="*/ 266 w 506"/>
              <a:gd name="T75" fmla="*/ 119 h 266"/>
              <a:gd name="T76" fmla="*/ 263 w 506"/>
              <a:gd name="T77" fmla="*/ 48 h 266"/>
              <a:gd name="T78" fmla="*/ 284 w 506"/>
              <a:gd name="T79" fmla="*/ 55 h 266"/>
              <a:gd name="T80" fmla="*/ 338 w 506"/>
              <a:gd name="T81" fmla="*/ 77 h 266"/>
              <a:gd name="T82" fmla="*/ 442 w 506"/>
              <a:gd name="T83" fmla="*/ 137 h 266"/>
              <a:gd name="T84" fmla="*/ 458 w 506"/>
              <a:gd name="T85" fmla="*/ 151 h 266"/>
              <a:gd name="T86" fmla="*/ 451 w 506"/>
              <a:gd name="T87" fmla="*/ 155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06" h="266">
                <a:moveTo>
                  <a:pt x="435" y="95"/>
                </a:moveTo>
                <a:cubicBezTo>
                  <a:pt x="399" y="72"/>
                  <a:pt x="361" y="53"/>
                  <a:pt x="322" y="37"/>
                </a:cubicBezTo>
                <a:cubicBezTo>
                  <a:pt x="303" y="30"/>
                  <a:pt x="241" y="0"/>
                  <a:pt x="226" y="26"/>
                </a:cubicBezTo>
                <a:cubicBezTo>
                  <a:pt x="217" y="42"/>
                  <a:pt x="240" y="67"/>
                  <a:pt x="245" y="82"/>
                </a:cubicBezTo>
                <a:cubicBezTo>
                  <a:pt x="247" y="86"/>
                  <a:pt x="245" y="92"/>
                  <a:pt x="245" y="95"/>
                </a:cubicBezTo>
                <a:cubicBezTo>
                  <a:pt x="241" y="97"/>
                  <a:pt x="236" y="97"/>
                  <a:pt x="232" y="97"/>
                </a:cubicBezTo>
                <a:cubicBezTo>
                  <a:pt x="166" y="103"/>
                  <a:pt x="100" y="89"/>
                  <a:pt x="35" y="88"/>
                </a:cubicBezTo>
                <a:cubicBezTo>
                  <a:pt x="28" y="88"/>
                  <a:pt x="23" y="92"/>
                  <a:pt x="21" y="97"/>
                </a:cubicBezTo>
                <a:cubicBezTo>
                  <a:pt x="11" y="97"/>
                  <a:pt x="0" y="108"/>
                  <a:pt x="7" y="120"/>
                </a:cubicBezTo>
                <a:cubicBezTo>
                  <a:pt x="18" y="140"/>
                  <a:pt x="11" y="152"/>
                  <a:pt x="5" y="172"/>
                </a:cubicBezTo>
                <a:cubicBezTo>
                  <a:pt x="0" y="190"/>
                  <a:pt x="16" y="199"/>
                  <a:pt x="32" y="199"/>
                </a:cubicBezTo>
                <a:cubicBezTo>
                  <a:pt x="59" y="200"/>
                  <a:pt x="86" y="196"/>
                  <a:pt x="113" y="195"/>
                </a:cubicBezTo>
                <a:cubicBezTo>
                  <a:pt x="149" y="192"/>
                  <a:pt x="184" y="190"/>
                  <a:pt x="220" y="190"/>
                </a:cubicBezTo>
                <a:cubicBezTo>
                  <a:pt x="230" y="190"/>
                  <a:pt x="242" y="189"/>
                  <a:pt x="252" y="191"/>
                </a:cubicBezTo>
                <a:cubicBezTo>
                  <a:pt x="259" y="193"/>
                  <a:pt x="255" y="193"/>
                  <a:pt x="254" y="201"/>
                </a:cubicBezTo>
                <a:cubicBezTo>
                  <a:pt x="252" y="214"/>
                  <a:pt x="248" y="226"/>
                  <a:pt x="247" y="240"/>
                </a:cubicBezTo>
                <a:cubicBezTo>
                  <a:pt x="246" y="259"/>
                  <a:pt x="263" y="266"/>
                  <a:pt x="280" y="265"/>
                </a:cubicBezTo>
                <a:cubicBezTo>
                  <a:pt x="303" y="264"/>
                  <a:pt x="326" y="250"/>
                  <a:pt x="346" y="238"/>
                </a:cubicBezTo>
                <a:cubicBezTo>
                  <a:pt x="369" y="225"/>
                  <a:pt x="391" y="212"/>
                  <a:pt x="415" y="202"/>
                </a:cubicBezTo>
                <a:cubicBezTo>
                  <a:pt x="429" y="195"/>
                  <a:pt x="444" y="190"/>
                  <a:pt x="459" y="184"/>
                </a:cubicBezTo>
                <a:cubicBezTo>
                  <a:pt x="468" y="180"/>
                  <a:pt x="482" y="177"/>
                  <a:pt x="488" y="167"/>
                </a:cubicBezTo>
                <a:cubicBezTo>
                  <a:pt x="506" y="137"/>
                  <a:pt x="455" y="109"/>
                  <a:pt x="435" y="95"/>
                </a:cubicBezTo>
                <a:close/>
                <a:moveTo>
                  <a:pt x="451" y="155"/>
                </a:moveTo>
                <a:cubicBezTo>
                  <a:pt x="444" y="158"/>
                  <a:pt x="437" y="160"/>
                  <a:pt x="430" y="163"/>
                </a:cubicBezTo>
                <a:cubicBezTo>
                  <a:pt x="405" y="173"/>
                  <a:pt x="380" y="184"/>
                  <a:pt x="356" y="197"/>
                </a:cubicBezTo>
                <a:cubicBezTo>
                  <a:pt x="334" y="209"/>
                  <a:pt x="314" y="224"/>
                  <a:pt x="291" y="232"/>
                </a:cubicBezTo>
                <a:cubicBezTo>
                  <a:pt x="286" y="234"/>
                  <a:pt x="281" y="235"/>
                  <a:pt x="275" y="236"/>
                </a:cubicBezTo>
                <a:cubicBezTo>
                  <a:pt x="278" y="236"/>
                  <a:pt x="280" y="223"/>
                  <a:pt x="280" y="221"/>
                </a:cubicBezTo>
                <a:cubicBezTo>
                  <a:pt x="283" y="210"/>
                  <a:pt x="285" y="200"/>
                  <a:pt x="284" y="190"/>
                </a:cubicBezTo>
                <a:cubicBezTo>
                  <a:pt x="281" y="162"/>
                  <a:pt x="256" y="161"/>
                  <a:pt x="234" y="160"/>
                </a:cubicBezTo>
                <a:cubicBezTo>
                  <a:pt x="201" y="159"/>
                  <a:pt x="168" y="161"/>
                  <a:pt x="135" y="163"/>
                </a:cubicBezTo>
                <a:cubicBezTo>
                  <a:pt x="105" y="165"/>
                  <a:pt x="75" y="168"/>
                  <a:pt x="44" y="169"/>
                </a:cubicBezTo>
                <a:cubicBezTo>
                  <a:pt x="42" y="169"/>
                  <a:pt x="40" y="169"/>
                  <a:pt x="38" y="169"/>
                </a:cubicBezTo>
                <a:cubicBezTo>
                  <a:pt x="38" y="169"/>
                  <a:pt x="38" y="169"/>
                  <a:pt x="38" y="169"/>
                </a:cubicBezTo>
                <a:cubicBezTo>
                  <a:pt x="39" y="165"/>
                  <a:pt x="41" y="160"/>
                  <a:pt x="42" y="156"/>
                </a:cubicBezTo>
                <a:cubicBezTo>
                  <a:pt x="45" y="143"/>
                  <a:pt x="43" y="130"/>
                  <a:pt x="39" y="119"/>
                </a:cubicBezTo>
                <a:cubicBezTo>
                  <a:pt x="94" y="119"/>
                  <a:pt x="148" y="128"/>
                  <a:pt x="203" y="128"/>
                </a:cubicBezTo>
                <a:cubicBezTo>
                  <a:pt x="222" y="128"/>
                  <a:pt x="249" y="130"/>
                  <a:pt x="266" y="119"/>
                </a:cubicBezTo>
                <a:cubicBezTo>
                  <a:pt x="289" y="104"/>
                  <a:pt x="275" y="72"/>
                  <a:pt x="263" y="48"/>
                </a:cubicBezTo>
                <a:cubicBezTo>
                  <a:pt x="270" y="50"/>
                  <a:pt x="279" y="53"/>
                  <a:pt x="284" y="55"/>
                </a:cubicBezTo>
                <a:cubicBezTo>
                  <a:pt x="303" y="61"/>
                  <a:pt x="321" y="69"/>
                  <a:pt x="338" y="77"/>
                </a:cubicBezTo>
                <a:cubicBezTo>
                  <a:pt x="374" y="94"/>
                  <a:pt x="410" y="113"/>
                  <a:pt x="442" y="137"/>
                </a:cubicBezTo>
                <a:cubicBezTo>
                  <a:pt x="448" y="141"/>
                  <a:pt x="453" y="146"/>
                  <a:pt x="458" y="151"/>
                </a:cubicBezTo>
                <a:cubicBezTo>
                  <a:pt x="462" y="154"/>
                  <a:pt x="456" y="153"/>
                  <a:pt x="451" y="1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arrow"/>
          <p:cNvSpPr>
            <a:spLocks noEditPoints="1"/>
          </p:cNvSpPr>
          <p:nvPr/>
        </p:nvSpPr>
        <p:spPr bwMode="auto">
          <a:xfrm>
            <a:off x="6104490" y="3426494"/>
            <a:ext cx="1220642" cy="642900"/>
          </a:xfrm>
          <a:custGeom>
            <a:avLst/>
            <a:gdLst>
              <a:gd name="T0" fmla="*/ 435 w 506"/>
              <a:gd name="T1" fmla="*/ 95 h 266"/>
              <a:gd name="T2" fmla="*/ 322 w 506"/>
              <a:gd name="T3" fmla="*/ 37 h 266"/>
              <a:gd name="T4" fmla="*/ 226 w 506"/>
              <a:gd name="T5" fmla="*/ 26 h 266"/>
              <a:gd name="T6" fmla="*/ 245 w 506"/>
              <a:gd name="T7" fmla="*/ 82 h 266"/>
              <a:gd name="T8" fmla="*/ 245 w 506"/>
              <a:gd name="T9" fmla="*/ 95 h 266"/>
              <a:gd name="T10" fmla="*/ 232 w 506"/>
              <a:gd name="T11" fmla="*/ 97 h 266"/>
              <a:gd name="T12" fmla="*/ 35 w 506"/>
              <a:gd name="T13" fmla="*/ 88 h 266"/>
              <a:gd name="T14" fmla="*/ 21 w 506"/>
              <a:gd name="T15" fmla="*/ 97 h 266"/>
              <a:gd name="T16" fmla="*/ 7 w 506"/>
              <a:gd name="T17" fmla="*/ 120 h 266"/>
              <a:gd name="T18" fmla="*/ 5 w 506"/>
              <a:gd name="T19" fmla="*/ 172 h 266"/>
              <a:gd name="T20" fmla="*/ 32 w 506"/>
              <a:gd name="T21" fmla="*/ 199 h 266"/>
              <a:gd name="T22" fmla="*/ 113 w 506"/>
              <a:gd name="T23" fmla="*/ 195 h 266"/>
              <a:gd name="T24" fmla="*/ 220 w 506"/>
              <a:gd name="T25" fmla="*/ 190 h 266"/>
              <a:gd name="T26" fmla="*/ 252 w 506"/>
              <a:gd name="T27" fmla="*/ 191 h 266"/>
              <a:gd name="T28" fmla="*/ 254 w 506"/>
              <a:gd name="T29" fmla="*/ 201 h 266"/>
              <a:gd name="T30" fmla="*/ 247 w 506"/>
              <a:gd name="T31" fmla="*/ 240 h 266"/>
              <a:gd name="T32" fmla="*/ 280 w 506"/>
              <a:gd name="T33" fmla="*/ 265 h 266"/>
              <a:gd name="T34" fmla="*/ 346 w 506"/>
              <a:gd name="T35" fmla="*/ 238 h 266"/>
              <a:gd name="T36" fmla="*/ 415 w 506"/>
              <a:gd name="T37" fmla="*/ 202 h 266"/>
              <a:gd name="T38" fmla="*/ 459 w 506"/>
              <a:gd name="T39" fmla="*/ 184 h 266"/>
              <a:gd name="T40" fmla="*/ 488 w 506"/>
              <a:gd name="T41" fmla="*/ 167 h 266"/>
              <a:gd name="T42" fmla="*/ 435 w 506"/>
              <a:gd name="T43" fmla="*/ 95 h 266"/>
              <a:gd name="T44" fmla="*/ 451 w 506"/>
              <a:gd name="T45" fmla="*/ 155 h 266"/>
              <a:gd name="T46" fmla="*/ 430 w 506"/>
              <a:gd name="T47" fmla="*/ 163 h 266"/>
              <a:gd name="T48" fmla="*/ 356 w 506"/>
              <a:gd name="T49" fmla="*/ 197 h 266"/>
              <a:gd name="T50" fmla="*/ 291 w 506"/>
              <a:gd name="T51" fmla="*/ 232 h 266"/>
              <a:gd name="T52" fmla="*/ 275 w 506"/>
              <a:gd name="T53" fmla="*/ 236 h 266"/>
              <a:gd name="T54" fmla="*/ 280 w 506"/>
              <a:gd name="T55" fmla="*/ 221 h 266"/>
              <a:gd name="T56" fmla="*/ 284 w 506"/>
              <a:gd name="T57" fmla="*/ 190 h 266"/>
              <a:gd name="T58" fmla="*/ 234 w 506"/>
              <a:gd name="T59" fmla="*/ 160 h 266"/>
              <a:gd name="T60" fmla="*/ 135 w 506"/>
              <a:gd name="T61" fmla="*/ 163 h 266"/>
              <a:gd name="T62" fmla="*/ 44 w 506"/>
              <a:gd name="T63" fmla="*/ 169 h 266"/>
              <a:gd name="T64" fmla="*/ 38 w 506"/>
              <a:gd name="T65" fmla="*/ 169 h 266"/>
              <a:gd name="T66" fmla="*/ 38 w 506"/>
              <a:gd name="T67" fmla="*/ 169 h 266"/>
              <a:gd name="T68" fmla="*/ 42 w 506"/>
              <a:gd name="T69" fmla="*/ 156 h 266"/>
              <a:gd name="T70" fmla="*/ 39 w 506"/>
              <a:gd name="T71" fmla="*/ 119 h 266"/>
              <a:gd name="T72" fmla="*/ 203 w 506"/>
              <a:gd name="T73" fmla="*/ 128 h 266"/>
              <a:gd name="T74" fmla="*/ 266 w 506"/>
              <a:gd name="T75" fmla="*/ 119 h 266"/>
              <a:gd name="T76" fmla="*/ 263 w 506"/>
              <a:gd name="T77" fmla="*/ 48 h 266"/>
              <a:gd name="T78" fmla="*/ 284 w 506"/>
              <a:gd name="T79" fmla="*/ 55 h 266"/>
              <a:gd name="T80" fmla="*/ 338 w 506"/>
              <a:gd name="T81" fmla="*/ 77 h 266"/>
              <a:gd name="T82" fmla="*/ 442 w 506"/>
              <a:gd name="T83" fmla="*/ 137 h 266"/>
              <a:gd name="T84" fmla="*/ 458 w 506"/>
              <a:gd name="T85" fmla="*/ 151 h 266"/>
              <a:gd name="T86" fmla="*/ 451 w 506"/>
              <a:gd name="T87" fmla="*/ 155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06" h="266">
                <a:moveTo>
                  <a:pt x="435" y="95"/>
                </a:moveTo>
                <a:cubicBezTo>
                  <a:pt x="399" y="72"/>
                  <a:pt x="361" y="53"/>
                  <a:pt x="322" y="37"/>
                </a:cubicBezTo>
                <a:cubicBezTo>
                  <a:pt x="303" y="30"/>
                  <a:pt x="241" y="0"/>
                  <a:pt x="226" y="26"/>
                </a:cubicBezTo>
                <a:cubicBezTo>
                  <a:pt x="217" y="42"/>
                  <a:pt x="240" y="67"/>
                  <a:pt x="245" y="82"/>
                </a:cubicBezTo>
                <a:cubicBezTo>
                  <a:pt x="247" y="86"/>
                  <a:pt x="245" y="92"/>
                  <a:pt x="245" y="95"/>
                </a:cubicBezTo>
                <a:cubicBezTo>
                  <a:pt x="241" y="97"/>
                  <a:pt x="236" y="97"/>
                  <a:pt x="232" y="97"/>
                </a:cubicBezTo>
                <a:cubicBezTo>
                  <a:pt x="166" y="103"/>
                  <a:pt x="100" y="89"/>
                  <a:pt x="35" y="88"/>
                </a:cubicBezTo>
                <a:cubicBezTo>
                  <a:pt x="28" y="88"/>
                  <a:pt x="23" y="92"/>
                  <a:pt x="21" y="97"/>
                </a:cubicBezTo>
                <a:cubicBezTo>
                  <a:pt x="11" y="97"/>
                  <a:pt x="0" y="108"/>
                  <a:pt x="7" y="120"/>
                </a:cubicBezTo>
                <a:cubicBezTo>
                  <a:pt x="18" y="140"/>
                  <a:pt x="11" y="152"/>
                  <a:pt x="5" y="172"/>
                </a:cubicBezTo>
                <a:cubicBezTo>
                  <a:pt x="0" y="190"/>
                  <a:pt x="16" y="199"/>
                  <a:pt x="32" y="199"/>
                </a:cubicBezTo>
                <a:cubicBezTo>
                  <a:pt x="59" y="200"/>
                  <a:pt x="86" y="196"/>
                  <a:pt x="113" y="195"/>
                </a:cubicBezTo>
                <a:cubicBezTo>
                  <a:pt x="149" y="192"/>
                  <a:pt x="184" y="190"/>
                  <a:pt x="220" y="190"/>
                </a:cubicBezTo>
                <a:cubicBezTo>
                  <a:pt x="230" y="190"/>
                  <a:pt x="242" y="189"/>
                  <a:pt x="252" y="191"/>
                </a:cubicBezTo>
                <a:cubicBezTo>
                  <a:pt x="259" y="193"/>
                  <a:pt x="255" y="193"/>
                  <a:pt x="254" y="201"/>
                </a:cubicBezTo>
                <a:cubicBezTo>
                  <a:pt x="252" y="214"/>
                  <a:pt x="248" y="226"/>
                  <a:pt x="247" y="240"/>
                </a:cubicBezTo>
                <a:cubicBezTo>
                  <a:pt x="246" y="259"/>
                  <a:pt x="263" y="266"/>
                  <a:pt x="280" y="265"/>
                </a:cubicBezTo>
                <a:cubicBezTo>
                  <a:pt x="303" y="264"/>
                  <a:pt x="326" y="250"/>
                  <a:pt x="346" y="238"/>
                </a:cubicBezTo>
                <a:cubicBezTo>
                  <a:pt x="369" y="225"/>
                  <a:pt x="391" y="212"/>
                  <a:pt x="415" y="202"/>
                </a:cubicBezTo>
                <a:cubicBezTo>
                  <a:pt x="429" y="195"/>
                  <a:pt x="444" y="190"/>
                  <a:pt x="459" y="184"/>
                </a:cubicBezTo>
                <a:cubicBezTo>
                  <a:pt x="468" y="180"/>
                  <a:pt x="482" y="177"/>
                  <a:pt x="488" y="167"/>
                </a:cubicBezTo>
                <a:cubicBezTo>
                  <a:pt x="506" y="137"/>
                  <a:pt x="455" y="109"/>
                  <a:pt x="435" y="95"/>
                </a:cubicBezTo>
                <a:close/>
                <a:moveTo>
                  <a:pt x="451" y="155"/>
                </a:moveTo>
                <a:cubicBezTo>
                  <a:pt x="444" y="158"/>
                  <a:pt x="437" y="160"/>
                  <a:pt x="430" y="163"/>
                </a:cubicBezTo>
                <a:cubicBezTo>
                  <a:pt x="405" y="173"/>
                  <a:pt x="380" y="184"/>
                  <a:pt x="356" y="197"/>
                </a:cubicBezTo>
                <a:cubicBezTo>
                  <a:pt x="334" y="209"/>
                  <a:pt x="314" y="224"/>
                  <a:pt x="291" y="232"/>
                </a:cubicBezTo>
                <a:cubicBezTo>
                  <a:pt x="286" y="234"/>
                  <a:pt x="281" y="235"/>
                  <a:pt x="275" y="236"/>
                </a:cubicBezTo>
                <a:cubicBezTo>
                  <a:pt x="278" y="236"/>
                  <a:pt x="280" y="223"/>
                  <a:pt x="280" y="221"/>
                </a:cubicBezTo>
                <a:cubicBezTo>
                  <a:pt x="283" y="210"/>
                  <a:pt x="285" y="200"/>
                  <a:pt x="284" y="190"/>
                </a:cubicBezTo>
                <a:cubicBezTo>
                  <a:pt x="281" y="162"/>
                  <a:pt x="256" y="161"/>
                  <a:pt x="234" y="160"/>
                </a:cubicBezTo>
                <a:cubicBezTo>
                  <a:pt x="201" y="159"/>
                  <a:pt x="168" y="161"/>
                  <a:pt x="135" y="163"/>
                </a:cubicBezTo>
                <a:cubicBezTo>
                  <a:pt x="105" y="165"/>
                  <a:pt x="75" y="168"/>
                  <a:pt x="44" y="169"/>
                </a:cubicBezTo>
                <a:cubicBezTo>
                  <a:pt x="42" y="169"/>
                  <a:pt x="40" y="169"/>
                  <a:pt x="38" y="169"/>
                </a:cubicBezTo>
                <a:cubicBezTo>
                  <a:pt x="38" y="169"/>
                  <a:pt x="38" y="169"/>
                  <a:pt x="38" y="169"/>
                </a:cubicBezTo>
                <a:cubicBezTo>
                  <a:pt x="39" y="165"/>
                  <a:pt x="41" y="160"/>
                  <a:pt x="42" y="156"/>
                </a:cubicBezTo>
                <a:cubicBezTo>
                  <a:pt x="45" y="143"/>
                  <a:pt x="43" y="130"/>
                  <a:pt x="39" y="119"/>
                </a:cubicBezTo>
                <a:cubicBezTo>
                  <a:pt x="94" y="119"/>
                  <a:pt x="148" y="128"/>
                  <a:pt x="203" y="128"/>
                </a:cubicBezTo>
                <a:cubicBezTo>
                  <a:pt x="222" y="128"/>
                  <a:pt x="249" y="130"/>
                  <a:pt x="266" y="119"/>
                </a:cubicBezTo>
                <a:cubicBezTo>
                  <a:pt x="289" y="104"/>
                  <a:pt x="275" y="72"/>
                  <a:pt x="263" y="48"/>
                </a:cubicBezTo>
                <a:cubicBezTo>
                  <a:pt x="270" y="50"/>
                  <a:pt x="279" y="53"/>
                  <a:pt x="284" y="55"/>
                </a:cubicBezTo>
                <a:cubicBezTo>
                  <a:pt x="303" y="61"/>
                  <a:pt x="321" y="69"/>
                  <a:pt x="338" y="77"/>
                </a:cubicBezTo>
                <a:cubicBezTo>
                  <a:pt x="374" y="94"/>
                  <a:pt x="410" y="113"/>
                  <a:pt x="442" y="137"/>
                </a:cubicBezTo>
                <a:cubicBezTo>
                  <a:pt x="448" y="141"/>
                  <a:pt x="453" y="146"/>
                  <a:pt x="458" y="151"/>
                </a:cubicBezTo>
                <a:cubicBezTo>
                  <a:pt x="462" y="154"/>
                  <a:pt x="456" y="153"/>
                  <a:pt x="451" y="1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309449" y="14377"/>
            <a:ext cx="6186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hewy" panose="02000000000000000000" pitchFamily="2" charset="0"/>
                <a:ea typeface="Chewy" panose="02000000000000000000" pitchFamily="2" charset="0"/>
              </a:rPr>
              <a:t>AGENDA</a:t>
            </a:r>
            <a:endParaRPr lang="en-US" sz="16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1970" y="1010088"/>
            <a:ext cx="30071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 Black" panose="020B0A04020102020204" pitchFamily="34" charset="0"/>
              </a:rPr>
              <a:t>TITLE </a:t>
            </a:r>
            <a:r>
              <a:rPr lang="en-US" sz="1400" dirty="0">
                <a:latin typeface="Arial Black" panose="020B0A04020102020204" pitchFamily="34" charset="0"/>
              </a:rPr>
              <a:t>I</a:t>
            </a:r>
            <a:r>
              <a:rPr lang="en-US" sz="1400" dirty="0" smtClean="0">
                <a:latin typeface="Arial Black" panose="020B0A04020102020204" pitchFamily="34" charset="0"/>
              </a:rPr>
              <a:t> PROGRAM OVERVIEW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 Black" panose="020B0A04020102020204" pitchFamily="34" charset="0"/>
              </a:rPr>
              <a:t>PARENT RIGHTS UNDER TITLE 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 Black" panose="020B0A04020102020204" pitchFamily="34" charset="0"/>
              </a:rPr>
              <a:t>PARENT INVOLVEMENT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 Black" panose="020B0A04020102020204" pitchFamily="34" charset="0"/>
              </a:rPr>
              <a:t>SCHOOL ACHIEVEMENT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 Black" panose="020B0A04020102020204" pitchFamily="34" charset="0"/>
              </a:rPr>
              <a:t>SINGLE PLAN FOR STUDENT ACHIEVEMENT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 Black" panose="020B0A04020102020204" pitchFamily="34" charset="0"/>
              </a:rPr>
              <a:t>TITLE I FUNDING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 Black" panose="020B0A04020102020204" pitchFamily="34" charset="0"/>
              </a:rPr>
              <a:t>TITLE I PARENTAL INVOLVEMENT POLICY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 Black" panose="020B0A04020102020204" pitchFamily="34" charset="0"/>
              </a:rPr>
              <a:t>SCHOOL-PARENT COMPACT</a:t>
            </a:r>
          </a:p>
          <a:p>
            <a:endParaRPr lang="en-US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28" y="5637803"/>
            <a:ext cx="1229575" cy="11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4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8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ghtbulb inside"/>
          <p:cNvSpPr>
            <a:spLocks noEditPoints="1"/>
          </p:cNvSpPr>
          <p:nvPr/>
        </p:nvSpPr>
        <p:spPr bwMode="auto">
          <a:xfrm>
            <a:off x="3954448" y="3023121"/>
            <a:ext cx="1263574" cy="1492780"/>
          </a:xfrm>
          <a:custGeom>
            <a:avLst/>
            <a:gdLst>
              <a:gd name="T0" fmla="*/ 360 w 440"/>
              <a:gd name="T1" fmla="*/ 29 h 520"/>
              <a:gd name="T2" fmla="*/ 274 w 440"/>
              <a:gd name="T3" fmla="*/ 202 h 520"/>
              <a:gd name="T4" fmla="*/ 219 w 440"/>
              <a:gd name="T5" fmla="*/ 6 h 520"/>
              <a:gd name="T6" fmla="*/ 205 w 440"/>
              <a:gd name="T7" fmla="*/ 247 h 520"/>
              <a:gd name="T8" fmla="*/ 186 w 440"/>
              <a:gd name="T9" fmla="*/ 227 h 520"/>
              <a:gd name="T10" fmla="*/ 73 w 440"/>
              <a:gd name="T11" fmla="*/ 77 h 520"/>
              <a:gd name="T12" fmla="*/ 46 w 440"/>
              <a:gd name="T13" fmla="*/ 236 h 520"/>
              <a:gd name="T14" fmla="*/ 162 w 440"/>
              <a:gd name="T15" fmla="*/ 463 h 520"/>
              <a:gd name="T16" fmla="*/ 204 w 440"/>
              <a:gd name="T17" fmla="*/ 309 h 520"/>
              <a:gd name="T18" fmla="*/ 230 w 440"/>
              <a:gd name="T19" fmla="*/ 281 h 520"/>
              <a:gd name="T20" fmla="*/ 268 w 440"/>
              <a:gd name="T21" fmla="*/ 312 h 520"/>
              <a:gd name="T22" fmla="*/ 363 w 440"/>
              <a:gd name="T23" fmla="*/ 518 h 520"/>
              <a:gd name="T24" fmla="*/ 346 w 440"/>
              <a:gd name="T25" fmla="*/ 465 h 520"/>
              <a:gd name="T26" fmla="*/ 312 w 440"/>
              <a:gd name="T27" fmla="*/ 336 h 520"/>
              <a:gd name="T28" fmla="*/ 311 w 440"/>
              <a:gd name="T29" fmla="*/ 322 h 520"/>
              <a:gd name="T30" fmla="*/ 431 w 440"/>
              <a:gd name="T31" fmla="*/ 150 h 520"/>
              <a:gd name="T32" fmla="*/ 54 w 440"/>
              <a:gd name="T33" fmla="*/ 116 h 520"/>
              <a:gd name="T34" fmla="*/ 54 w 440"/>
              <a:gd name="T35" fmla="*/ 116 h 520"/>
              <a:gd name="T36" fmla="*/ 57 w 440"/>
              <a:gd name="T37" fmla="*/ 116 h 520"/>
              <a:gd name="T38" fmla="*/ 57 w 440"/>
              <a:gd name="T39" fmla="*/ 116 h 520"/>
              <a:gd name="T40" fmla="*/ 132 w 440"/>
              <a:gd name="T41" fmla="*/ 187 h 520"/>
              <a:gd name="T42" fmla="*/ 98 w 440"/>
              <a:gd name="T43" fmla="*/ 233 h 520"/>
              <a:gd name="T44" fmla="*/ 270 w 440"/>
              <a:gd name="T45" fmla="*/ 219 h 520"/>
              <a:gd name="T46" fmla="*/ 258 w 440"/>
              <a:gd name="T47" fmla="*/ 250 h 520"/>
              <a:gd name="T48" fmla="*/ 270 w 440"/>
              <a:gd name="T49" fmla="*/ 219 h 520"/>
              <a:gd name="T50" fmla="*/ 233 w 440"/>
              <a:gd name="T51" fmla="*/ 117 h 520"/>
              <a:gd name="T52" fmla="*/ 214 w 440"/>
              <a:gd name="T53" fmla="*/ 58 h 520"/>
              <a:gd name="T54" fmla="*/ 355 w 440"/>
              <a:gd name="T55" fmla="*/ 248 h 520"/>
              <a:gd name="T56" fmla="*/ 319 w 440"/>
              <a:gd name="T57" fmla="*/ 196 h 520"/>
              <a:gd name="T58" fmla="*/ 375 w 440"/>
              <a:gd name="T59" fmla="*/ 71 h 520"/>
              <a:gd name="T60" fmla="*/ 390 w 440"/>
              <a:gd name="T61" fmla="*/ 64 h 520"/>
              <a:gd name="T62" fmla="*/ 392 w 440"/>
              <a:gd name="T63" fmla="*/ 94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40" h="520">
                <a:moveTo>
                  <a:pt x="428" y="49"/>
                </a:moveTo>
                <a:cubicBezTo>
                  <a:pt x="417" y="21"/>
                  <a:pt x="385" y="13"/>
                  <a:pt x="360" y="29"/>
                </a:cubicBezTo>
                <a:cubicBezTo>
                  <a:pt x="334" y="45"/>
                  <a:pt x="319" y="77"/>
                  <a:pt x="307" y="104"/>
                </a:cubicBezTo>
                <a:cubicBezTo>
                  <a:pt x="293" y="135"/>
                  <a:pt x="282" y="168"/>
                  <a:pt x="274" y="202"/>
                </a:cubicBezTo>
                <a:cubicBezTo>
                  <a:pt x="276" y="187"/>
                  <a:pt x="277" y="173"/>
                  <a:pt x="278" y="159"/>
                </a:cubicBezTo>
                <a:cubicBezTo>
                  <a:pt x="279" y="109"/>
                  <a:pt x="269" y="33"/>
                  <a:pt x="219" y="6"/>
                </a:cubicBezTo>
                <a:cubicBezTo>
                  <a:pt x="208" y="0"/>
                  <a:pt x="197" y="5"/>
                  <a:pt x="190" y="14"/>
                </a:cubicBezTo>
                <a:cubicBezTo>
                  <a:pt x="140" y="80"/>
                  <a:pt x="165" y="181"/>
                  <a:pt x="205" y="247"/>
                </a:cubicBezTo>
                <a:cubicBezTo>
                  <a:pt x="201" y="250"/>
                  <a:pt x="197" y="252"/>
                  <a:pt x="193" y="254"/>
                </a:cubicBezTo>
                <a:cubicBezTo>
                  <a:pt x="191" y="245"/>
                  <a:pt x="188" y="236"/>
                  <a:pt x="186" y="227"/>
                </a:cubicBezTo>
                <a:cubicBezTo>
                  <a:pt x="180" y="201"/>
                  <a:pt x="174" y="174"/>
                  <a:pt x="163" y="150"/>
                </a:cubicBezTo>
                <a:cubicBezTo>
                  <a:pt x="146" y="111"/>
                  <a:pt x="114" y="86"/>
                  <a:pt x="73" y="77"/>
                </a:cubicBezTo>
                <a:cubicBezTo>
                  <a:pt x="51" y="71"/>
                  <a:pt x="28" y="75"/>
                  <a:pt x="19" y="98"/>
                </a:cubicBezTo>
                <a:cubicBezTo>
                  <a:pt x="0" y="142"/>
                  <a:pt x="21" y="199"/>
                  <a:pt x="46" y="236"/>
                </a:cubicBezTo>
                <a:cubicBezTo>
                  <a:pt x="73" y="277"/>
                  <a:pt x="114" y="301"/>
                  <a:pt x="160" y="301"/>
                </a:cubicBezTo>
                <a:cubicBezTo>
                  <a:pt x="170" y="355"/>
                  <a:pt x="175" y="410"/>
                  <a:pt x="162" y="463"/>
                </a:cubicBezTo>
                <a:cubicBezTo>
                  <a:pt x="156" y="490"/>
                  <a:pt x="197" y="501"/>
                  <a:pt x="203" y="475"/>
                </a:cubicBezTo>
                <a:cubicBezTo>
                  <a:pt x="216" y="420"/>
                  <a:pt x="213" y="364"/>
                  <a:pt x="204" y="309"/>
                </a:cubicBezTo>
                <a:cubicBezTo>
                  <a:pt x="203" y="304"/>
                  <a:pt x="202" y="299"/>
                  <a:pt x="201" y="295"/>
                </a:cubicBezTo>
                <a:cubicBezTo>
                  <a:pt x="212" y="291"/>
                  <a:pt x="222" y="287"/>
                  <a:pt x="230" y="281"/>
                </a:cubicBezTo>
                <a:cubicBezTo>
                  <a:pt x="241" y="293"/>
                  <a:pt x="254" y="304"/>
                  <a:pt x="268" y="311"/>
                </a:cubicBezTo>
                <a:cubicBezTo>
                  <a:pt x="268" y="312"/>
                  <a:pt x="268" y="312"/>
                  <a:pt x="268" y="312"/>
                </a:cubicBezTo>
                <a:cubicBezTo>
                  <a:pt x="270" y="357"/>
                  <a:pt x="275" y="404"/>
                  <a:pt x="290" y="447"/>
                </a:cubicBezTo>
                <a:cubicBezTo>
                  <a:pt x="302" y="481"/>
                  <a:pt x="323" y="515"/>
                  <a:pt x="363" y="518"/>
                </a:cubicBezTo>
                <a:cubicBezTo>
                  <a:pt x="390" y="520"/>
                  <a:pt x="390" y="477"/>
                  <a:pt x="363" y="475"/>
                </a:cubicBezTo>
                <a:cubicBezTo>
                  <a:pt x="357" y="475"/>
                  <a:pt x="352" y="472"/>
                  <a:pt x="346" y="465"/>
                </a:cubicBezTo>
                <a:cubicBezTo>
                  <a:pt x="338" y="456"/>
                  <a:pt x="333" y="443"/>
                  <a:pt x="329" y="432"/>
                </a:cubicBezTo>
                <a:cubicBezTo>
                  <a:pt x="319" y="402"/>
                  <a:pt x="314" y="369"/>
                  <a:pt x="312" y="336"/>
                </a:cubicBezTo>
                <a:cubicBezTo>
                  <a:pt x="311" y="331"/>
                  <a:pt x="311" y="327"/>
                  <a:pt x="310" y="322"/>
                </a:cubicBezTo>
                <a:cubicBezTo>
                  <a:pt x="311" y="322"/>
                  <a:pt x="311" y="322"/>
                  <a:pt x="311" y="322"/>
                </a:cubicBezTo>
                <a:cubicBezTo>
                  <a:pt x="352" y="321"/>
                  <a:pt x="383" y="285"/>
                  <a:pt x="402" y="252"/>
                </a:cubicBezTo>
                <a:cubicBezTo>
                  <a:pt x="419" y="220"/>
                  <a:pt x="427" y="185"/>
                  <a:pt x="431" y="150"/>
                </a:cubicBezTo>
                <a:cubicBezTo>
                  <a:pt x="435" y="118"/>
                  <a:pt x="440" y="79"/>
                  <a:pt x="428" y="49"/>
                </a:cubicBezTo>
                <a:close/>
                <a:moveTo>
                  <a:pt x="54" y="116"/>
                </a:moveTo>
                <a:cubicBezTo>
                  <a:pt x="54" y="116"/>
                  <a:pt x="54" y="116"/>
                  <a:pt x="54" y="116"/>
                </a:cubicBezTo>
                <a:cubicBezTo>
                  <a:pt x="54" y="116"/>
                  <a:pt x="54" y="116"/>
                  <a:pt x="54" y="116"/>
                </a:cubicBezTo>
                <a:close/>
                <a:moveTo>
                  <a:pt x="61" y="169"/>
                </a:moveTo>
                <a:cubicBezTo>
                  <a:pt x="55" y="151"/>
                  <a:pt x="52" y="130"/>
                  <a:pt x="57" y="116"/>
                </a:cubicBezTo>
                <a:cubicBezTo>
                  <a:pt x="57" y="116"/>
                  <a:pt x="57" y="116"/>
                  <a:pt x="57" y="116"/>
                </a:cubicBezTo>
                <a:cubicBezTo>
                  <a:pt x="57" y="116"/>
                  <a:pt x="57" y="116"/>
                  <a:pt x="57" y="116"/>
                </a:cubicBezTo>
                <a:cubicBezTo>
                  <a:pt x="72" y="117"/>
                  <a:pt x="91" y="127"/>
                  <a:pt x="102" y="136"/>
                </a:cubicBezTo>
                <a:cubicBezTo>
                  <a:pt x="118" y="149"/>
                  <a:pt x="126" y="168"/>
                  <a:pt x="132" y="187"/>
                </a:cubicBezTo>
                <a:cubicBezTo>
                  <a:pt x="138" y="211"/>
                  <a:pt x="144" y="234"/>
                  <a:pt x="150" y="258"/>
                </a:cubicBezTo>
                <a:cubicBezTo>
                  <a:pt x="130" y="255"/>
                  <a:pt x="111" y="246"/>
                  <a:pt x="98" y="233"/>
                </a:cubicBezTo>
                <a:cubicBezTo>
                  <a:pt x="80" y="216"/>
                  <a:pt x="68" y="193"/>
                  <a:pt x="61" y="169"/>
                </a:cubicBezTo>
                <a:close/>
                <a:moveTo>
                  <a:pt x="270" y="219"/>
                </a:moveTo>
                <a:cubicBezTo>
                  <a:pt x="268" y="232"/>
                  <a:pt x="267" y="245"/>
                  <a:pt x="266" y="258"/>
                </a:cubicBezTo>
                <a:cubicBezTo>
                  <a:pt x="263" y="256"/>
                  <a:pt x="261" y="253"/>
                  <a:pt x="258" y="250"/>
                </a:cubicBezTo>
                <a:cubicBezTo>
                  <a:pt x="258" y="249"/>
                  <a:pt x="259" y="248"/>
                  <a:pt x="259" y="248"/>
                </a:cubicBezTo>
                <a:cubicBezTo>
                  <a:pt x="264" y="239"/>
                  <a:pt x="267" y="229"/>
                  <a:pt x="270" y="219"/>
                </a:cubicBezTo>
                <a:close/>
                <a:moveTo>
                  <a:pt x="214" y="58"/>
                </a:moveTo>
                <a:cubicBezTo>
                  <a:pt x="225" y="75"/>
                  <a:pt x="230" y="99"/>
                  <a:pt x="233" y="117"/>
                </a:cubicBezTo>
                <a:cubicBezTo>
                  <a:pt x="237" y="145"/>
                  <a:pt x="237" y="176"/>
                  <a:pt x="230" y="204"/>
                </a:cubicBezTo>
                <a:cubicBezTo>
                  <a:pt x="209" y="162"/>
                  <a:pt x="195" y="104"/>
                  <a:pt x="214" y="58"/>
                </a:cubicBezTo>
                <a:close/>
                <a:moveTo>
                  <a:pt x="389" y="150"/>
                </a:moveTo>
                <a:cubicBezTo>
                  <a:pt x="385" y="185"/>
                  <a:pt x="374" y="219"/>
                  <a:pt x="355" y="248"/>
                </a:cubicBezTo>
                <a:cubicBezTo>
                  <a:pt x="344" y="264"/>
                  <a:pt x="327" y="278"/>
                  <a:pt x="309" y="279"/>
                </a:cubicBezTo>
                <a:cubicBezTo>
                  <a:pt x="309" y="250"/>
                  <a:pt x="311" y="222"/>
                  <a:pt x="319" y="196"/>
                </a:cubicBezTo>
                <a:cubicBezTo>
                  <a:pt x="327" y="165"/>
                  <a:pt x="338" y="135"/>
                  <a:pt x="352" y="107"/>
                </a:cubicBezTo>
                <a:cubicBezTo>
                  <a:pt x="359" y="94"/>
                  <a:pt x="366" y="82"/>
                  <a:pt x="375" y="71"/>
                </a:cubicBezTo>
                <a:cubicBezTo>
                  <a:pt x="378" y="68"/>
                  <a:pt x="382" y="65"/>
                  <a:pt x="386" y="63"/>
                </a:cubicBezTo>
                <a:cubicBezTo>
                  <a:pt x="387" y="62"/>
                  <a:pt x="387" y="63"/>
                  <a:pt x="390" y="64"/>
                </a:cubicBezTo>
                <a:cubicBezTo>
                  <a:pt x="385" y="62"/>
                  <a:pt x="390" y="69"/>
                  <a:pt x="390" y="72"/>
                </a:cubicBezTo>
                <a:cubicBezTo>
                  <a:pt x="392" y="79"/>
                  <a:pt x="392" y="86"/>
                  <a:pt x="392" y="94"/>
                </a:cubicBezTo>
                <a:cubicBezTo>
                  <a:pt x="393" y="112"/>
                  <a:pt x="391" y="131"/>
                  <a:pt x="389" y="1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lightbulb edge"/>
          <p:cNvSpPr>
            <a:spLocks/>
          </p:cNvSpPr>
          <p:nvPr/>
        </p:nvSpPr>
        <p:spPr bwMode="auto">
          <a:xfrm>
            <a:off x="3603292" y="2397211"/>
            <a:ext cx="1990863" cy="2290595"/>
          </a:xfrm>
          <a:custGeom>
            <a:avLst/>
            <a:gdLst>
              <a:gd name="T0" fmla="*/ 536 w 693"/>
              <a:gd name="T1" fmla="*/ 734 h 798"/>
              <a:gd name="T2" fmla="*/ 560 w 693"/>
              <a:gd name="T3" fmla="*/ 561 h 798"/>
              <a:gd name="T4" fmla="*/ 617 w 693"/>
              <a:gd name="T5" fmla="*/ 459 h 798"/>
              <a:gd name="T6" fmla="*/ 667 w 693"/>
              <a:gd name="T7" fmla="*/ 209 h 798"/>
              <a:gd name="T8" fmla="*/ 511 w 693"/>
              <a:gd name="T9" fmla="*/ 56 h 798"/>
              <a:gd name="T10" fmla="*/ 285 w 693"/>
              <a:gd name="T11" fmla="*/ 4 h 798"/>
              <a:gd name="T12" fmla="*/ 77 w 693"/>
              <a:gd name="T13" fmla="*/ 82 h 798"/>
              <a:gd name="T14" fmla="*/ 4 w 693"/>
              <a:gd name="T15" fmla="*/ 295 h 798"/>
              <a:gd name="T16" fmla="*/ 36 w 693"/>
              <a:gd name="T17" fmla="*/ 420 h 798"/>
              <a:gd name="T18" fmla="*/ 116 w 693"/>
              <a:gd name="T19" fmla="*/ 528 h 798"/>
              <a:gd name="T20" fmla="*/ 183 w 693"/>
              <a:gd name="T21" fmla="*/ 626 h 798"/>
              <a:gd name="T22" fmla="*/ 166 w 693"/>
              <a:gd name="T23" fmla="*/ 746 h 798"/>
              <a:gd name="T24" fmla="*/ 196 w 693"/>
              <a:gd name="T25" fmla="*/ 776 h 798"/>
              <a:gd name="T26" fmla="*/ 235 w 693"/>
              <a:gd name="T27" fmla="*/ 645 h 798"/>
              <a:gd name="T28" fmla="*/ 178 w 693"/>
              <a:gd name="T29" fmla="*/ 540 h 798"/>
              <a:gd name="T30" fmla="*/ 88 w 693"/>
              <a:gd name="T31" fmla="*/ 424 h 798"/>
              <a:gd name="T32" fmla="*/ 46 w 693"/>
              <a:gd name="T33" fmla="*/ 290 h 798"/>
              <a:gd name="T34" fmla="*/ 142 w 693"/>
              <a:gd name="T35" fmla="*/ 82 h 798"/>
              <a:gd name="T36" fmla="*/ 371 w 693"/>
              <a:gd name="T37" fmla="*/ 57 h 798"/>
              <a:gd name="T38" fmla="*/ 555 w 693"/>
              <a:gd name="T39" fmla="*/ 129 h 798"/>
              <a:gd name="T40" fmla="*/ 615 w 693"/>
              <a:gd name="T41" fmla="*/ 194 h 798"/>
              <a:gd name="T42" fmla="*/ 633 w 693"/>
              <a:gd name="T43" fmla="*/ 295 h 798"/>
              <a:gd name="T44" fmla="*/ 552 w 693"/>
              <a:gd name="T45" fmla="*/ 481 h 798"/>
              <a:gd name="T46" fmla="*/ 494 w 693"/>
              <a:gd name="T47" fmla="*/ 734 h 798"/>
              <a:gd name="T48" fmla="*/ 536 w 693"/>
              <a:gd name="T49" fmla="*/ 734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93" h="798">
                <a:moveTo>
                  <a:pt x="536" y="734"/>
                </a:moveTo>
                <a:cubicBezTo>
                  <a:pt x="533" y="675"/>
                  <a:pt x="539" y="617"/>
                  <a:pt x="560" y="561"/>
                </a:cubicBezTo>
                <a:cubicBezTo>
                  <a:pt x="573" y="524"/>
                  <a:pt x="596" y="492"/>
                  <a:pt x="617" y="459"/>
                </a:cubicBezTo>
                <a:cubicBezTo>
                  <a:pt x="664" y="386"/>
                  <a:pt x="693" y="295"/>
                  <a:pt x="667" y="209"/>
                </a:cubicBezTo>
                <a:cubicBezTo>
                  <a:pt x="646" y="135"/>
                  <a:pt x="578" y="86"/>
                  <a:pt x="511" y="56"/>
                </a:cubicBezTo>
                <a:cubicBezTo>
                  <a:pt x="440" y="25"/>
                  <a:pt x="362" y="8"/>
                  <a:pt x="285" y="4"/>
                </a:cubicBezTo>
                <a:cubicBezTo>
                  <a:pt x="207" y="0"/>
                  <a:pt x="131" y="25"/>
                  <a:pt x="77" y="82"/>
                </a:cubicBezTo>
                <a:cubicBezTo>
                  <a:pt x="23" y="138"/>
                  <a:pt x="0" y="219"/>
                  <a:pt x="4" y="295"/>
                </a:cubicBezTo>
                <a:cubicBezTo>
                  <a:pt x="6" y="338"/>
                  <a:pt x="17" y="382"/>
                  <a:pt x="36" y="420"/>
                </a:cubicBezTo>
                <a:cubicBezTo>
                  <a:pt x="56" y="460"/>
                  <a:pt x="88" y="493"/>
                  <a:pt x="116" y="528"/>
                </a:cubicBezTo>
                <a:cubicBezTo>
                  <a:pt x="141" y="558"/>
                  <a:pt x="165" y="592"/>
                  <a:pt x="183" y="626"/>
                </a:cubicBezTo>
                <a:cubicBezTo>
                  <a:pt x="206" y="669"/>
                  <a:pt x="194" y="710"/>
                  <a:pt x="166" y="746"/>
                </a:cubicBezTo>
                <a:cubicBezTo>
                  <a:pt x="149" y="767"/>
                  <a:pt x="179" y="798"/>
                  <a:pt x="196" y="776"/>
                </a:cubicBezTo>
                <a:cubicBezTo>
                  <a:pt x="226" y="737"/>
                  <a:pt x="246" y="695"/>
                  <a:pt x="235" y="645"/>
                </a:cubicBezTo>
                <a:cubicBezTo>
                  <a:pt x="227" y="605"/>
                  <a:pt x="200" y="572"/>
                  <a:pt x="178" y="540"/>
                </a:cubicBezTo>
                <a:cubicBezTo>
                  <a:pt x="151" y="499"/>
                  <a:pt x="115" y="465"/>
                  <a:pt x="88" y="424"/>
                </a:cubicBezTo>
                <a:cubicBezTo>
                  <a:pt x="61" y="385"/>
                  <a:pt x="48" y="338"/>
                  <a:pt x="46" y="290"/>
                </a:cubicBezTo>
                <a:cubicBezTo>
                  <a:pt x="42" y="210"/>
                  <a:pt x="74" y="127"/>
                  <a:pt x="142" y="82"/>
                </a:cubicBezTo>
                <a:cubicBezTo>
                  <a:pt x="210" y="36"/>
                  <a:pt x="295" y="43"/>
                  <a:pt x="371" y="57"/>
                </a:cubicBezTo>
                <a:cubicBezTo>
                  <a:pt x="436" y="70"/>
                  <a:pt x="500" y="91"/>
                  <a:pt x="555" y="129"/>
                </a:cubicBezTo>
                <a:cubicBezTo>
                  <a:pt x="580" y="146"/>
                  <a:pt x="601" y="168"/>
                  <a:pt x="615" y="194"/>
                </a:cubicBezTo>
                <a:cubicBezTo>
                  <a:pt x="633" y="225"/>
                  <a:pt x="635" y="261"/>
                  <a:pt x="633" y="295"/>
                </a:cubicBezTo>
                <a:cubicBezTo>
                  <a:pt x="630" y="366"/>
                  <a:pt x="589" y="423"/>
                  <a:pt x="552" y="481"/>
                </a:cubicBezTo>
                <a:cubicBezTo>
                  <a:pt x="504" y="556"/>
                  <a:pt x="489" y="647"/>
                  <a:pt x="494" y="734"/>
                </a:cubicBezTo>
                <a:cubicBezTo>
                  <a:pt x="496" y="762"/>
                  <a:pt x="538" y="762"/>
                  <a:pt x="536" y="7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ghtbulb bottom"/>
          <p:cNvSpPr>
            <a:spLocks noEditPoints="1"/>
          </p:cNvSpPr>
          <p:nvPr/>
        </p:nvSpPr>
        <p:spPr bwMode="auto">
          <a:xfrm>
            <a:off x="4102844" y="4355750"/>
            <a:ext cx="968250" cy="1096077"/>
          </a:xfrm>
          <a:custGeom>
            <a:avLst/>
            <a:gdLst>
              <a:gd name="T0" fmla="*/ 335 w 337"/>
              <a:gd name="T1" fmla="*/ 82 h 382"/>
              <a:gd name="T2" fmla="*/ 327 w 337"/>
              <a:gd name="T3" fmla="*/ 19 h 382"/>
              <a:gd name="T4" fmla="*/ 326 w 337"/>
              <a:gd name="T5" fmla="*/ 18 h 382"/>
              <a:gd name="T6" fmla="*/ 293 w 337"/>
              <a:gd name="T7" fmla="*/ 7 h 382"/>
              <a:gd name="T8" fmla="*/ 74 w 337"/>
              <a:gd name="T9" fmla="*/ 42 h 382"/>
              <a:gd name="T10" fmla="*/ 92 w 337"/>
              <a:gd name="T11" fmla="*/ 73 h 382"/>
              <a:gd name="T12" fmla="*/ 290 w 337"/>
              <a:gd name="T13" fmla="*/ 43 h 382"/>
              <a:gd name="T14" fmla="*/ 294 w 337"/>
              <a:gd name="T15" fmla="*/ 88 h 382"/>
              <a:gd name="T16" fmla="*/ 292 w 337"/>
              <a:gd name="T17" fmla="*/ 88 h 382"/>
              <a:gd name="T18" fmla="*/ 58 w 337"/>
              <a:gd name="T19" fmla="*/ 94 h 382"/>
              <a:gd name="T20" fmla="*/ 58 w 337"/>
              <a:gd name="T21" fmla="*/ 94 h 382"/>
              <a:gd name="T22" fmla="*/ 48 w 337"/>
              <a:gd name="T23" fmla="*/ 58 h 382"/>
              <a:gd name="T24" fmla="*/ 7 w 337"/>
              <a:gd name="T25" fmla="*/ 69 h 382"/>
              <a:gd name="T26" fmla="*/ 123 w 337"/>
              <a:gd name="T27" fmla="*/ 338 h 382"/>
              <a:gd name="T28" fmla="*/ 281 w 337"/>
              <a:gd name="T29" fmla="*/ 348 h 382"/>
              <a:gd name="T30" fmla="*/ 318 w 337"/>
              <a:gd name="T31" fmla="*/ 278 h 382"/>
              <a:gd name="T32" fmla="*/ 334 w 337"/>
              <a:gd name="T33" fmla="*/ 179 h 382"/>
              <a:gd name="T34" fmla="*/ 335 w 337"/>
              <a:gd name="T35" fmla="*/ 82 h 382"/>
              <a:gd name="T36" fmla="*/ 292 w 337"/>
              <a:gd name="T37" fmla="*/ 124 h 382"/>
              <a:gd name="T38" fmla="*/ 294 w 337"/>
              <a:gd name="T39" fmla="*/ 124 h 382"/>
              <a:gd name="T40" fmla="*/ 294 w 337"/>
              <a:gd name="T41" fmla="*/ 138 h 382"/>
              <a:gd name="T42" fmla="*/ 80 w 337"/>
              <a:gd name="T43" fmla="*/ 165 h 382"/>
              <a:gd name="T44" fmla="*/ 72 w 337"/>
              <a:gd name="T45" fmla="*/ 168 h 382"/>
              <a:gd name="T46" fmla="*/ 65 w 337"/>
              <a:gd name="T47" fmla="*/ 131 h 382"/>
              <a:gd name="T48" fmla="*/ 292 w 337"/>
              <a:gd name="T49" fmla="*/ 124 h 382"/>
              <a:gd name="T50" fmla="*/ 85 w 337"/>
              <a:gd name="T51" fmla="*/ 219 h 382"/>
              <a:gd name="T52" fmla="*/ 82 w 337"/>
              <a:gd name="T53" fmla="*/ 210 h 382"/>
              <a:gd name="T54" fmla="*/ 80 w 337"/>
              <a:gd name="T55" fmla="*/ 202 h 382"/>
              <a:gd name="T56" fmla="*/ 292 w 337"/>
              <a:gd name="T57" fmla="*/ 175 h 382"/>
              <a:gd name="T58" fmla="*/ 290 w 337"/>
              <a:gd name="T59" fmla="*/ 198 h 382"/>
              <a:gd name="T60" fmla="*/ 264 w 337"/>
              <a:gd name="T61" fmla="*/ 186 h 382"/>
              <a:gd name="T62" fmla="*/ 89 w 337"/>
              <a:gd name="T63" fmla="*/ 218 h 382"/>
              <a:gd name="T64" fmla="*/ 85 w 337"/>
              <a:gd name="T65" fmla="*/ 219 h 382"/>
              <a:gd name="T66" fmla="*/ 226 w 337"/>
              <a:gd name="T67" fmla="*/ 322 h 382"/>
              <a:gd name="T68" fmla="*/ 149 w 337"/>
              <a:gd name="T69" fmla="*/ 304 h 382"/>
              <a:gd name="T70" fmla="*/ 143 w 337"/>
              <a:gd name="T71" fmla="*/ 301 h 382"/>
              <a:gd name="T72" fmla="*/ 197 w 337"/>
              <a:gd name="T73" fmla="*/ 300 h 382"/>
              <a:gd name="T74" fmla="*/ 276 w 337"/>
              <a:gd name="T75" fmla="*/ 273 h 382"/>
              <a:gd name="T76" fmla="*/ 258 w 337"/>
              <a:gd name="T77" fmla="*/ 311 h 382"/>
              <a:gd name="T78" fmla="*/ 226 w 337"/>
              <a:gd name="T79" fmla="*/ 322 h 382"/>
              <a:gd name="T80" fmla="*/ 283 w 337"/>
              <a:gd name="T81" fmla="*/ 251 h 382"/>
              <a:gd name="T82" fmla="*/ 254 w 337"/>
              <a:gd name="T83" fmla="*/ 245 h 382"/>
              <a:gd name="T84" fmla="*/ 182 w 337"/>
              <a:gd name="T85" fmla="*/ 264 h 382"/>
              <a:gd name="T86" fmla="*/ 105 w 337"/>
              <a:gd name="T87" fmla="*/ 263 h 382"/>
              <a:gd name="T88" fmla="*/ 100 w 337"/>
              <a:gd name="T89" fmla="*/ 255 h 382"/>
              <a:gd name="T90" fmla="*/ 185 w 337"/>
              <a:gd name="T91" fmla="*/ 248 h 382"/>
              <a:gd name="T92" fmla="*/ 283 w 337"/>
              <a:gd name="T93" fmla="*/ 217 h 382"/>
              <a:gd name="T94" fmla="*/ 289 w 337"/>
              <a:gd name="T95" fmla="*/ 208 h 382"/>
              <a:gd name="T96" fmla="*/ 283 w 337"/>
              <a:gd name="T97" fmla="*/ 251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7" h="382">
                <a:moveTo>
                  <a:pt x="335" y="82"/>
                </a:moveTo>
                <a:cubicBezTo>
                  <a:pt x="334" y="61"/>
                  <a:pt x="333" y="39"/>
                  <a:pt x="327" y="19"/>
                </a:cubicBezTo>
                <a:cubicBezTo>
                  <a:pt x="326" y="18"/>
                  <a:pt x="326" y="18"/>
                  <a:pt x="326" y="18"/>
                </a:cubicBezTo>
                <a:cubicBezTo>
                  <a:pt x="321" y="2"/>
                  <a:pt x="303" y="0"/>
                  <a:pt x="293" y="7"/>
                </a:cubicBezTo>
                <a:cubicBezTo>
                  <a:pt x="219" y="12"/>
                  <a:pt x="143" y="12"/>
                  <a:pt x="74" y="42"/>
                </a:cubicBezTo>
                <a:cubicBezTo>
                  <a:pt x="52" y="51"/>
                  <a:pt x="71" y="82"/>
                  <a:pt x="92" y="73"/>
                </a:cubicBezTo>
                <a:cubicBezTo>
                  <a:pt x="154" y="47"/>
                  <a:pt x="224" y="48"/>
                  <a:pt x="290" y="43"/>
                </a:cubicBezTo>
                <a:cubicBezTo>
                  <a:pt x="293" y="57"/>
                  <a:pt x="294" y="73"/>
                  <a:pt x="294" y="88"/>
                </a:cubicBezTo>
                <a:cubicBezTo>
                  <a:pt x="294" y="88"/>
                  <a:pt x="293" y="88"/>
                  <a:pt x="292" y="88"/>
                </a:cubicBezTo>
                <a:cubicBezTo>
                  <a:pt x="214" y="83"/>
                  <a:pt x="136" y="94"/>
                  <a:pt x="58" y="94"/>
                </a:cubicBezTo>
                <a:cubicBezTo>
                  <a:pt x="58" y="94"/>
                  <a:pt x="58" y="94"/>
                  <a:pt x="58" y="94"/>
                </a:cubicBezTo>
                <a:cubicBezTo>
                  <a:pt x="55" y="82"/>
                  <a:pt x="52" y="70"/>
                  <a:pt x="48" y="58"/>
                </a:cubicBezTo>
                <a:cubicBezTo>
                  <a:pt x="41" y="32"/>
                  <a:pt x="0" y="43"/>
                  <a:pt x="7" y="69"/>
                </a:cubicBezTo>
                <a:cubicBezTo>
                  <a:pt x="35" y="162"/>
                  <a:pt x="29" y="284"/>
                  <a:pt x="123" y="338"/>
                </a:cubicBezTo>
                <a:cubicBezTo>
                  <a:pt x="165" y="362"/>
                  <a:pt x="240" y="382"/>
                  <a:pt x="281" y="348"/>
                </a:cubicBezTo>
                <a:cubicBezTo>
                  <a:pt x="301" y="331"/>
                  <a:pt x="311" y="303"/>
                  <a:pt x="318" y="278"/>
                </a:cubicBezTo>
                <a:cubicBezTo>
                  <a:pt x="328" y="246"/>
                  <a:pt x="331" y="212"/>
                  <a:pt x="334" y="179"/>
                </a:cubicBezTo>
                <a:cubicBezTo>
                  <a:pt x="336" y="147"/>
                  <a:pt x="337" y="114"/>
                  <a:pt x="335" y="82"/>
                </a:cubicBezTo>
                <a:close/>
                <a:moveTo>
                  <a:pt x="292" y="124"/>
                </a:moveTo>
                <a:cubicBezTo>
                  <a:pt x="293" y="124"/>
                  <a:pt x="293" y="124"/>
                  <a:pt x="294" y="124"/>
                </a:cubicBezTo>
                <a:cubicBezTo>
                  <a:pt x="294" y="129"/>
                  <a:pt x="294" y="133"/>
                  <a:pt x="294" y="138"/>
                </a:cubicBezTo>
                <a:cubicBezTo>
                  <a:pt x="222" y="146"/>
                  <a:pt x="151" y="158"/>
                  <a:pt x="80" y="165"/>
                </a:cubicBezTo>
                <a:cubicBezTo>
                  <a:pt x="77" y="166"/>
                  <a:pt x="74" y="166"/>
                  <a:pt x="72" y="168"/>
                </a:cubicBezTo>
                <a:cubicBezTo>
                  <a:pt x="70" y="155"/>
                  <a:pt x="67" y="143"/>
                  <a:pt x="65" y="131"/>
                </a:cubicBezTo>
                <a:cubicBezTo>
                  <a:pt x="141" y="130"/>
                  <a:pt x="216" y="120"/>
                  <a:pt x="292" y="124"/>
                </a:cubicBezTo>
                <a:close/>
                <a:moveTo>
                  <a:pt x="85" y="219"/>
                </a:moveTo>
                <a:cubicBezTo>
                  <a:pt x="84" y="216"/>
                  <a:pt x="83" y="213"/>
                  <a:pt x="82" y="210"/>
                </a:cubicBezTo>
                <a:cubicBezTo>
                  <a:pt x="82" y="207"/>
                  <a:pt x="81" y="204"/>
                  <a:pt x="80" y="202"/>
                </a:cubicBezTo>
                <a:cubicBezTo>
                  <a:pt x="151" y="194"/>
                  <a:pt x="221" y="182"/>
                  <a:pt x="292" y="175"/>
                </a:cubicBezTo>
                <a:cubicBezTo>
                  <a:pt x="291" y="182"/>
                  <a:pt x="291" y="190"/>
                  <a:pt x="290" y="198"/>
                </a:cubicBezTo>
                <a:cubicBezTo>
                  <a:pt x="288" y="187"/>
                  <a:pt x="277" y="177"/>
                  <a:pt x="264" y="186"/>
                </a:cubicBezTo>
                <a:cubicBezTo>
                  <a:pt x="217" y="219"/>
                  <a:pt x="145" y="218"/>
                  <a:pt x="89" y="218"/>
                </a:cubicBezTo>
                <a:cubicBezTo>
                  <a:pt x="88" y="218"/>
                  <a:pt x="87" y="219"/>
                  <a:pt x="85" y="219"/>
                </a:cubicBezTo>
                <a:close/>
                <a:moveTo>
                  <a:pt x="226" y="322"/>
                </a:moveTo>
                <a:cubicBezTo>
                  <a:pt x="200" y="322"/>
                  <a:pt x="173" y="316"/>
                  <a:pt x="149" y="304"/>
                </a:cubicBezTo>
                <a:cubicBezTo>
                  <a:pt x="147" y="303"/>
                  <a:pt x="145" y="302"/>
                  <a:pt x="143" y="301"/>
                </a:cubicBezTo>
                <a:cubicBezTo>
                  <a:pt x="161" y="301"/>
                  <a:pt x="179" y="301"/>
                  <a:pt x="197" y="300"/>
                </a:cubicBezTo>
                <a:cubicBezTo>
                  <a:pt x="224" y="298"/>
                  <a:pt x="256" y="293"/>
                  <a:pt x="276" y="273"/>
                </a:cubicBezTo>
                <a:cubicBezTo>
                  <a:pt x="272" y="287"/>
                  <a:pt x="266" y="300"/>
                  <a:pt x="258" y="311"/>
                </a:cubicBezTo>
                <a:cubicBezTo>
                  <a:pt x="249" y="323"/>
                  <a:pt x="242" y="323"/>
                  <a:pt x="226" y="322"/>
                </a:cubicBezTo>
                <a:close/>
                <a:moveTo>
                  <a:pt x="283" y="251"/>
                </a:moveTo>
                <a:cubicBezTo>
                  <a:pt x="278" y="240"/>
                  <a:pt x="264" y="234"/>
                  <a:pt x="254" y="245"/>
                </a:cubicBezTo>
                <a:cubicBezTo>
                  <a:pt x="237" y="263"/>
                  <a:pt x="204" y="263"/>
                  <a:pt x="182" y="264"/>
                </a:cubicBezTo>
                <a:cubicBezTo>
                  <a:pt x="156" y="265"/>
                  <a:pt x="131" y="264"/>
                  <a:pt x="105" y="263"/>
                </a:cubicBezTo>
                <a:cubicBezTo>
                  <a:pt x="103" y="261"/>
                  <a:pt x="101" y="258"/>
                  <a:pt x="100" y="255"/>
                </a:cubicBezTo>
                <a:cubicBezTo>
                  <a:pt x="128" y="254"/>
                  <a:pt x="157" y="252"/>
                  <a:pt x="185" y="248"/>
                </a:cubicBezTo>
                <a:cubicBezTo>
                  <a:pt x="219" y="243"/>
                  <a:pt x="255" y="237"/>
                  <a:pt x="283" y="217"/>
                </a:cubicBezTo>
                <a:cubicBezTo>
                  <a:pt x="286" y="215"/>
                  <a:pt x="288" y="212"/>
                  <a:pt x="289" y="208"/>
                </a:cubicBezTo>
                <a:cubicBezTo>
                  <a:pt x="288" y="223"/>
                  <a:pt x="286" y="237"/>
                  <a:pt x="283" y="25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up light arrow"/>
          <p:cNvSpPr>
            <a:spLocks/>
          </p:cNvSpPr>
          <p:nvPr/>
        </p:nvSpPr>
        <p:spPr bwMode="auto">
          <a:xfrm>
            <a:off x="4121709" y="1384130"/>
            <a:ext cx="882650" cy="1031875"/>
          </a:xfrm>
          <a:custGeom>
            <a:avLst/>
            <a:gdLst>
              <a:gd name="T0" fmla="*/ 109 w 117"/>
              <a:gd name="T1" fmla="*/ 33 h 106"/>
              <a:gd name="T2" fmla="*/ 53 w 117"/>
              <a:gd name="T3" fmla="*/ 1 h 106"/>
              <a:gd name="T4" fmla="*/ 42 w 117"/>
              <a:gd name="T5" fmla="*/ 2 h 106"/>
              <a:gd name="T6" fmla="*/ 2 w 117"/>
              <a:gd name="T7" fmla="*/ 35 h 106"/>
              <a:gd name="T8" fmla="*/ 8 w 117"/>
              <a:gd name="T9" fmla="*/ 44 h 106"/>
              <a:gd name="T10" fmla="*/ 43 w 117"/>
              <a:gd name="T11" fmla="*/ 16 h 106"/>
              <a:gd name="T12" fmla="*/ 49 w 117"/>
              <a:gd name="T13" fmla="*/ 24 h 106"/>
              <a:gd name="T14" fmla="*/ 51 w 117"/>
              <a:gd name="T15" fmla="*/ 49 h 106"/>
              <a:gd name="T16" fmla="*/ 45 w 117"/>
              <a:gd name="T17" fmla="*/ 97 h 106"/>
              <a:gd name="T18" fmla="*/ 59 w 117"/>
              <a:gd name="T19" fmla="*/ 97 h 106"/>
              <a:gd name="T20" fmla="*/ 59 w 117"/>
              <a:gd name="T21" fmla="*/ 15 h 106"/>
              <a:gd name="T22" fmla="*/ 103 w 117"/>
              <a:gd name="T23" fmla="*/ 45 h 106"/>
              <a:gd name="T24" fmla="*/ 109 w 117"/>
              <a:gd name="T25" fmla="*/ 3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7" h="106">
                <a:moveTo>
                  <a:pt x="109" y="33"/>
                </a:moveTo>
                <a:cubicBezTo>
                  <a:pt x="91" y="22"/>
                  <a:pt x="75" y="4"/>
                  <a:pt x="53" y="1"/>
                </a:cubicBezTo>
                <a:cubicBezTo>
                  <a:pt x="49" y="0"/>
                  <a:pt x="45" y="0"/>
                  <a:pt x="42" y="2"/>
                </a:cubicBezTo>
                <a:cubicBezTo>
                  <a:pt x="25" y="2"/>
                  <a:pt x="6" y="22"/>
                  <a:pt x="2" y="35"/>
                </a:cubicBezTo>
                <a:cubicBezTo>
                  <a:pt x="0" y="39"/>
                  <a:pt x="4" y="44"/>
                  <a:pt x="8" y="44"/>
                </a:cubicBezTo>
                <a:cubicBezTo>
                  <a:pt x="26" y="42"/>
                  <a:pt x="30" y="26"/>
                  <a:pt x="43" y="16"/>
                </a:cubicBezTo>
                <a:cubicBezTo>
                  <a:pt x="45" y="17"/>
                  <a:pt x="47" y="20"/>
                  <a:pt x="49" y="24"/>
                </a:cubicBezTo>
                <a:cubicBezTo>
                  <a:pt x="52" y="31"/>
                  <a:pt x="51" y="41"/>
                  <a:pt x="51" y="49"/>
                </a:cubicBezTo>
                <a:cubicBezTo>
                  <a:pt x="50" y="65"/>
                  <a:pt x="46" y="81"/>
                  <a:pt x="45" y="97"/>
                </a:cubicBezTo>
                <a:cubicBezTo>
                  <a:pt x="45" y="106"/>
                  <a:pt x="58" y="106"/>
                  <a:pt x="59" y="97"/>
                </a:cubicBezTo>
                <a:cubicBezTo>
                  <a:pt x="59" y="71"/>
                  <a:pt x="71" y="40"/>
                  <a:pt x="59" y="15"/>
                </a:cubicBezTo>
                <a:cubicBezTo>
                  <a:pt x="75" y="21"/>
                  <a:pt x="94" y="39"/>
                  <a:pt x="103" y="45"/>
                </a:cubicBezTo>
                <a:cubicBezTo>
                  <a:pt x="110" y="49"/>
                  <a:pt x="117" y="38"/>
                  <a:pt x="10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rrow top"/>
          <p:cNvSpPr>
            <a:spLocks/>
          </p:cNvSpPr>
          <p:nvPr/>
        </p:nvSpPr>
        <p:spPr bwMode="auto">
          <a:xfrm rot="1699187">
            <a:off x="2876392" y="3052682"/>
            <a:ext cx="776287" cy="357188"/>
          </a:xfrm>
          <a:custGeom>
            <a:avLst/>
            <a:gdLst>
              <a:gd name="T0" fmla="*/ 82 w 103"/>
              <a:gd name="T1" fmla="*/ 12 h 47"/>
              <a:gd name="T2" fmla="*/ 84 w 103"/>
              <a:gd name="T3" fmla="*/ 22 h 47"/>
              <a:gd name="T4" fmla="*/ 9 w 103"/>
              <a:gd name="T5" fmla="*/ 6 h 47"/>
              <a:gd name="T6" fmla="*/ 9 w 103"/>
              <a:gd name="T7" fmla="*/ 20 h 47"/>
              <a:gd name="T8" fmla="*/ 74 w 103"/>
              <a:gd name="T9" fmla="*/ 31 h 47"/>
              <a:gd name="T10" fmla="*/ 42 w 103"/>
              <a:gd name="T11" fmla="*/ 26 h 47"/>
              <a:gd name="T12" fmla="*/ 42 w 103"/>
              <a:gd name="T13" fmla="*/ 40 h 47"/>
              <a:gd name="T14" fmla="*/ 86 w 103"/>
              <a:gd name="T15" fmla="*/ 45 h 47"/>
              <a:gd name="T16" fmla="*/ 95 w 103"/>
              <a:gd name="T17" fmla="*/ 9 h 47"/>
              <a:gd name="T18" fmla="*/ 82 w 103"/>
              <a:gd name="T19" fmla="*/ 1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" h="47">
                <a:moveTo>
                  <a:pt x="82" y="12"/>
                </a:moveTo>
                <a:cubicBezTo>
                  <a:pt x="82" y="15"/>
                  <a:pt x="83" y="18"/>
                  <a:pt x="84" y="22"/>
                </a:cubicBezTo>
                <a:cubicBezTo>
                  <a:pt x="62" y="9"/>
                  <a:pt x="34" y="5"/>
                  <a:pt x="9" y="6"/>
                </a:cubicBezTo>
                <a:cubicBezTo>
                  <a:pt x="0" y="7"/>
                  <a:pt x="0" y="20"/>
                  <a:pt x="9" y="20"/>
                </a:cubicBezTo>
                <a:cubicBezTo>
                  <a:pt x="30" y="19"/>
                  <a:pt x="55" y="21"/>
                  <a:pt x="74" y="31"/>
                </a:cubicBezTo>
                <a:cubicBezTo>
                  <a:pt x="63" y="30"/>
                  <a:pt x="53" y="27"/>
                  <a:pt x="42" y="26"/>
                </a:cubicBezTo>
                <a:cubicBezTo>
                  <a:pt x="33" y="26"/>
                  <a:pt x="33" y="39"/>
                  <a:pt x="42" y="40"/>
                </a:cubicBezTo>
                <a:cubicBezTo>
                  <a:pt x="56" y="41"/>
                  <a:pt x="72" y="47"/>
                  <a:pt x="86" y="45"/>
                </a:cubicBezTo>
                <a:cubicBezTo>
                  <a:pt x="103" y="42"/>
                  <a:pt x="97" y="19"/>
                  <a:pt x="95" y="9"/>
                </a:cubicBezTo>
                <a:cubicBezTo>
                  <a:pt x="92" y="0"/>
                  <a:pt x="79" y="4"/>
                  <a:pt x="82" y="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rrow middle"/>
          <p:cNvSpPr>
            <a:spLocks/>
          </p:cNvSpPr>
          <p:nvPr/>
        </p:nvSpPr>
        <p:spPr bwMode="auto">
          <a:xfrm rot="11385845">
            <a:off x="5549074" y="3620855"/>
            <a:ext cx="731837" cy="423863"/>
          </a:xfrm>
          <a:custGeom>
            <a:avLst/>
            <a:gdLst>
              <a:gd name="T0" fmla="*/ 72 w 97"/>
              <a:gd name="T1" fmla="*/ 41 h 56"/>
              <a:gd name="T2" fmla="*/ 52 w 97"/>
              <a:gd name="T3" fmla="*/ 42 h 56"/>
              <a:gd name="T4" fmla="*/ 52 w 97"/>
              <a:gd name="T5" fmla="*/ 55 h 56"/>
              <a:gd name="T6" fmla="*/ 90 w 97"/>
              <a:gd name="T7" fmla="*/ 42 h 56"/>
              <a:gd name="T8" fmla="*/ 65 w 97"/>
              <a:gd name="T9" fmla="*/ 5 h 56"/>
              <a:gd name="T10" fmla="*/ 59 w 97"/>
              <a:gd name="T11" fmla="*/ 17 h 56"/>
              <a:gd name="T12" fmla="*/ 72 w 97"/>
              <a:gd name="T13" fmla="*/ 26 h 56"/>
              <a:gd name="T14" fmla="*/ 9 w 97"/>
              <a:gd name="T15" fmla="*/ 16 h 56"/>
              <a:gd name="T16" fmla="*/ 9 w 97"/>
              <a:gd name="T17" fmla="*/ 30 h 56"/>
              <a:gd name="T18" fmla="*/ 72 w 97"/>
              <a:gd name="T19" fmla="*/ 41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7" h="56">
                <a:moveTo>
                  <a:pt x="72" y="41"/>
                </a:moveTo>
                <a:cubicBezTo>
                  <a:pt x="66" y="43"/>
                  <a:pt x="56" y="42"/>
                  <a:pt x="52" y="42"/>
                </a:cubicBezTo>
                <a:cubicBezTo>
                  <a:pt x="43" y="42"/>
                  <a:pt x="43" y="55"/>
                  <a:pt x="52" y="55"/>
                </a:cubicBezTo>
                <a:cubicBezTo>
                  <a:pt x="64" y="56"/>
                  <a:pt x="84" y="55"/>
                  <a:pt x="90" y="42"/>
                </a:cubicBezTo>
                <a:cubicBezTo>
                  <a:pt x="97" y="26"/>
                  <a:pt x="77" y="12"/>
                  <a:pt x="65" y="5"/>
                </a:cubicBezTo>
                <a:cubicBezTo>
                  <a:pt x="58" y="0"/>
                  <a:pt x="52" y="12"/>
                  <a:pt x="59" y="17"/>
                </a:cubicBezTo>
                <a:cubicBezTo>
                  <a:pt x="61" y="18"/>
                  <a:pt x="67" y="22"/>
                  <a:pt x="72" y="26"/>
                </a:cubicBezTo>
                <a:cubicBezTo>
                  <a:pt x="52" y="19"/>
                  <a:pt x="31" y="15"/>
                  <a:pt x="9" y="16"/>
                </a:cubicBezTo>
                <a:cubicBezTo>
                  <a:pt x="0" y="17"/>
                  <a:pt x="0" y="30"/>
                  <a:pt x="9" y="30"/>
                </a:cubicBezTo>
                <a:cubicBezTo>
                  <a:pt x="31" y="29"/>
                  <a:pt x="52" y="33"/>
                  <a:pt x="72" y="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1007272" y="232265"/>
            <a:ext cx="666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Title I</a:t>
            </a:r>
            <a:endParaRPr lang="en-US" sz="36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73205" y="1809109"/>
            <a:ext cx="28778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Chewy" panose="02000000000000000000" pitchFamily="2" charset="0"/>
                <a:ea typeface="Chewy" panose="02000000000000000000" pitchFamily="2" charset="0"/>
              </a:rPr>
              <a:t>Provides additional academic support and learning opportunities for students</a:t>
            </a:r>
            <a:endParaRPr lang="en-US" sz="1600" dirty="0">
              <a:solidFill>
                <a:schemeClr val="tx2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235830" y="2657019"/>
            <a:ext cx="28778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Chewy" panose="02000000000000000000" pitchFamily="2" charset="0"/>
                <a:ea typeface="Chewy" panose="02000000000000000000" pitchFamily="2" charset="0"/>
              </a:rPr>
              <a:t>Helps ensure that all students meet the California COMMON CORE STATE STANDARDS</a:t>
            </a:r>
            <a:endParaRPr lang="en-US" sz="1600" dirty="0">
              <a:solidFill>
                <a:schemeClr val="tx2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28" y="5637803"/>
            <a:ext cx="1229575" cy="11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4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A602"/>
                                      </p:to>
                                    </p:animClr>
                                    <p:set>
                                      <p:cBhvr>
                                        <p:cTn id="19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78" grpId="0"/>
      <p:bldP spid="80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igure_top_bo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58" y="843249"/>
            <a:ext cx="4787569" cy="6858000"/>
          </a:xfrm>
          <a:prstGeom prst="rect">
            <a:avLst/>
          </a:prstGeom>
        </p:spPr>
      </p:pic>
      <p:pic>
        <p:nvPicPr>
          <p:cNvPr id="8" name="ha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7109" flipH="1">
            <a:off x="4459924" y="5768726"/>
            <a:ext cx="2736126" cy="3482343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1256597" y="2283659"/>
            <a:ext cx="545974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hewy" panose="02000000000000000000" pitchFamily="2" charset="0"/>
                <a:ea typeface="Chewy" panose="02000000000000000000" pitchFamily="2" charset="0"/>
              </a:rPr>
              <a:t>1.  Providing direct instructional support to students</a:t>
            </a:r>
          </a:p>
          <a:p>
            <a:endParaRPr lang="en-US" sz="800" dirty="0" smtClean="0">
              <a:latin typeface="Chewy" panose="02000000000000000000" pitchFamily="2" charset="0"/>
              <a:ea typeface="Chewy" panose="02000000000000000000" pitchFamily="2" charset="0"/>
            </a:endParaRPr>
          </a:p>
          <a:p>
            <a:r>
              <a:rPr lang="en-US" sz="3600" dirty="0" smtClean="0">
                <a:latin typeface="Chewy" panose="02000000000000000000" pitchFamily="2" charset="0"/>
                <a:ea typeface="Chewy" panose="02000000000000000000" pitchFamily="2" charset="0"/>
              </a:rPr>
              <a:t>2. Providing professional development to teachers</a:t>
            </a:r>
          </a:p>
          <a:p>
            <a:endParaRPr lang="en-US" sz="800" dirty="0" smtClean="0">
              <a:latin typeface="Chewy" panose="02000000000000000000" pitchFamily="2" charset="0"/>
              <a:ea typeface="Chewy" panose="02000000000000000000" pitchFamily="2" charset="0"/>
            </a:endParaRPr>
          </a:p>
          <a:p>
            <a:r>
              <a:rPr lang="en-US" sz="3600" dirty="0" smtClean="0">
                <a:latin typeface="Chewy" panose="02000000000000000000" pitchFamily="2" charset="0"/>
                <a:ea typeface="Chewy" panose="02000000000000000000" pitchFamily="2" charset="0"/>
              </a:rPr>
              <a:t>3. Promote parent education and involvement</a:t>
            </a: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215913" y="2043111"/>
            <a:ext cx="8598702" cy="620782"/>
          </a:xfrm>
          <a:custGeom>
            <a:avLst/>
            <a:gdLst>
              <a:gd name="T0" fmla="*/ 12 w 1291"/>
              <a:gd name="T1" fmla="*/ 86 h 90"/>
              <a:gd name="T2" fmla="*/ 535 w 1291"/>
              <a:gd name="T3" fmla="*/ 24 h 90"/>
              <a:gd name="T4" fmla="*/ 1086 w 1291"/>
              <a:gd name="T5" fmla="*/ 54 h 90"/>
              <a:gd name="T6" fmla="*/ 1282 w 1291"/>
              <a:gd name="T7" fmla="*/ 56 h 90"/>
              <a:gd name="T8" fmla="*/ 1282 w 1291"/>
              <a:gd name="T9" fmla="*/ 41 h 90"/>
              <a:gd name="T10" fmla="*/ 806 w 1291"/>
              <a:gd name="T11" fmla="*/ 22 h 90"/>
              <a:gd name="T12" fmla="*/ 238 w 1291"/>
              <a:gd name="T13" fmla="*/ 21 h 90"/>
              <a:gd name="T14" fmla="*/ 9 w 1291"/>
              <a:gd name="T15" fmla="*/ 73 h 90"/>
              <a:gd name="T16" fmla="*/ 12 w 1291"/>
              <a:gd name="T17" fmla="*/ 8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1" h="90">
                <a:moveTo>
                  <a:pt x="12" y="86"/>
                </a:moveTo>
                <a:cubicBezTo>
                  <a:pt x="177" y="24"/>
                  <a:pt x="361" y="22"/>
                  <a:pt x="535" y="24"/>
                </a:cubicBezTo>
                <a:cubicBezTo>
                  <a:pt x="719" y="27"/>
                  <a:pt x="902" y="44"/>
                  <a:pt x="1086" y="54"/>
                </a:cubicBezTo>
                <a:cubicBezTo>
                  <a:pt x="1151" y="57"/>
                  <a:pt x="1216" y="59"/>
                  <a:pt x="1282" y="56"/>
                </a:cubicBezTo>
                <a:cubicBezTo>
                  <a:pt x="1291" y="55"/>
                  <a:pt x="1291" y="41"/>
                  <a:pt x="1282" y="41"/>
                </a:cubicBezTo>
                <a:cubicBezTo>
                  <a:pt x="1124" y="51"/>
                  <a:pt x="963" y="31"/>
                  <a:pt x="806" y="22"/>
                </a:cubicBezTo>
                <a:cubicBezTo>
                  <a:pt x="617" y="10"/>
                  <a:pt x="427" y="0"/>
                  <a:pt x="238" y="21"/>
                </a:cubicBezTo>
                <a:cubicBezTo>
                  <a:pt x="160" y="30"/>
                  <a:pt x="82" y="45"/>
                  <a:pt x="9" y="73"/>
                </a:cubicBezTo>
                <a:cubicBezTo>
                  <a:pt x="0" y="76"/>
                  <a:pt x="4" y="90"/>
                  <a:pt x="12" y="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1180" y="279820"/>
            <a:ext cx="7507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Goals of Title 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1180" y="1537487"/>
            <a:ext cx="767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Chewy" panose="020B0604020202020204" charset="0"/>
                <a:ea typeface="Chewy" panose="020B0604020202020204" charset="0"/>
              </a:rPr>
              <a:t>Increase academic achievement by</a:t>
            </a:r>
            <a:endParaRPr lang="en-US" sz="3600" dirty="0">
              <a:solidFill>
                <a:srgbClr val="C00000"/>
              </a:solidFill>
              <a:latin typeface="Chewy" panose="020B0604020202020204" charset="0"/>
              <a:ea typeface="Chewy" panose="020B060402020202020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28" y="5637803"/>
            <a:ext cx="1229575" cy="11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ghtbulb inside"/>
          <p:cNvSpPr>
            <a:spLocks noEditPoints="1"/>
          </p:cNvSpPr>
          <p:nvPr/>
        </p:nvSpPr>
        <p:spPr bwMode="auto">
          <a:xfrm>
            <a:off x="3954448" y="3023121"/>
            <a:ext cx="1263574" cy="1492780"/>
          </a:xfrm>
          <a:custGeom>
            <a:avLst/>
            <a:gdLst>
              <a:gd name="T0" fmla="*/ 360 w 440"/>
              <a:gd name="T1" fmla="*/ 29 h 520"/>
              <a:gd name="T2" fmla="*/ 274 w 440"/>
              <a:gd name="T3" fmla="*/ 202 h 520"/>
              <a:gd name="T4" fmla="*/ 219 w 440"/>
              <a:gd name="T5" fmla="*/ 6 h 520"/>
              <a:gd name="T6" fmla="*/ 205 w 440"/>
              <a:gd name="T7" fmla="*/ 247 h 520"/>
              <a:gd name="T8" fmla="*/ 186 w 440"/>
              <a:gd name="T9" fmla="*/ 227 h 520"/>
              <a:gd name="T10" fmla="*/ 73 w 440"/>
              <a:gd name="T11" fmla="*/ 77 h 520"/>
              <a:gd name="T12" fmla="*/ 46 w 440"/>
              <a:gd name="T13" fmla="*/ 236 h 520"/>
              <a:gd name="T14" fmla="*/ 162 w 440"/>
              <a:gd name="T15" fmla="*/ 463 h 520"/>
              <a:gd name="T16" fmla="*/ 204 w 440"/>
              <a:gd name="T17" fmla="*/ 309 h 520"/>
              <a:gd name="T18" fmla="*/ 230 w 440"/>
              <a:gd name="T19" fmla="*/ 281 h 520"/>
              <a:gd name="T20" fmla="*/ 268 w 440"/>
              <a:gd name="T21" fmla="*/ 312 h 520"/>
              <a:gd name="T22" fmla="*/ 363 w 440"/>
              <a:gd name="T23" fmla="*/ 518 h 520"/>
              <a:gd name="T24" fmla="*/ 346 w 440"/>
              <a:gd name="T25" fmla="*/ 465 h 520"/>
              <a:gd name="T26" fmla="*/ 312 w 440"/>
              <a:gd name="T27" fmla="*/ 336 h 520"/>
              <a:gd name="T28" fmla="*/ 311 w 440"/>
              <a:gd name="T29" fmla="*/ 322 h 520"/>
              <a:gd name="T30" fmla="*/ 431 w 440"/>
              <a:gd name="T31" fmla="*/ 150 h 520"/>
              <a:gd name="T32" fmla="*/ 54 w 440"/>
              <a:gd name="T33" fmla="*/ 116 h 520"/>
              <a:gd name="T34" fmla="*/ 54 w 440"/>
              <a:gd name="T35" fmla="*/ 116 h 520"/>
              <a:gd name="T36" fmla="*/ 57 w 440"/>
              <a:gd name="T37" fmla="*/ 116 h 520"/>
              <a:gd name="T38" fmla="*/ 57 w 440"/>
              <a:gd name="T39" fmla="*/ 116 h 520"/>
              <a:gd name="T40" fmla="*/ 132 w 440"/>
              <a:gd name="T41" fmla="*/ 187 h 520"/>
              <a:gd name="T42" fmla="*/ 98 w 440"/>
              <a:gd name="T43" fmla="*/ 233 h 520"/>
              <a:gd name="T44" fmla="*/ 270 w 440"/>
              <a:gd name="T45" fmla="*/ 219 h 520"/>
              <a:gd name="T46" fmla="*/ 258 w 440"/>
              <a:gd name="T47" fmla="*/ 250 h 520"/>
              <a:gd name="T48" fmla="*/ 270 w 440"/>
              <a:gd name="T49" fmla="*/ 219 h 520"/>
              <a:gd name="T50" fmla="*/ 233 w 440"/>
              <a:gd name="T51" fmla="*/ 117 h 520"/>
              <a:gd name="T52" fmla="*/ 214 w 440"/>
              <a:gd name="T53" fmla="*/ 58 h 520"/>
              <a:gd name="T54" fmla="*/ 355 w 440"/>
              <a:gd name="T55" fmla="*/ 248 h 520"/>
              <a:gd name="T56" fmla="*/ 319 w 440"/>
              <a:gd name="T57" fmla="*/ 196 h 520"/>
              <a:gd name="T58" fmla="*/ 375 w 440"/>
              <a:gd name="T59" fmla="*/ 71 h 520"/>
              <a:gd name="T60" fmla="*/ 390 w 440"/>
              <a:gd name="T61" fmla="*/ 64 h 520"/>
              <a:gd name="T62" fmla="*/ 392 w 440"/>
              <a:gd name="T63" fmla="*/ 94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40" h="520">
                <a:moveTo>
                  <a:pt x="428" y="49"/>
                </a:moveTo>
                <a:cubicBezTo>
                  <a:pt x="417" y="21"/>
                  <a:pt x="385" y="13"/>
                  <a:pt x="360" y="29"/>
                </a:cubicBezTo>
                <a:cubicBezTo>
                  <a:pt x="334" y="45"/>
                  <a:pt x="319" y="77"/>
                  <a:pt x="307" y="104"/>
                </a:cubicBezTo>
                <a:cubicBezTo>
                  <a:pt x="293" y="135"/>
                  <a:pt x="282" y="168"/>
                  <a:pt x="274" y="202"/>
                </a:cubicBezTo>
                <a:cubicBezTo>
                  <a:pt x="276" y="187"/>
                  <a:pt x="277" y="173"/>
                  <a:pt x="278" y="159"/>
                </a:cubicBezTo>
                <a:cubicBezTo>
                  <a:pt x="279" y="109"/>
                  <a:pt x="269" y="33"/>
                  <a:pt x="219" y="6"/>
                </a:cubicBezTo>
                <a:cubicBezTo>
                  <a:pt x="208" y="0"/>
                  <a:pt x="197" y="5"/>
                  <a:pt x="190" y="14"/>
                </a:cubicBezTo>
                <a:cubicBezTo>
                  <a:pt x="140" y="80"/>
                  <a:pt x="165" y="181"/>
                  <a:pt x="205" y="247"/>
                </a:cubicBezTo>
                <a:cubicBezTo>
                  <a:pt x="201" y="250"/>
                  <a:pt x="197" y="252"/>
                  <a:pt x="193" y="254"/>
                </a:cubicBezTo>
                <a:cubicBezTo>
                  <a:pt x="191" y="245"/>
                  <a:pt x="188" y="236"/>
                  <a:pt x="186" y="227"/>
                </a:cubicBezTo>
                <a:cubicBezTo>
                  <a:pt x="180" y="201"/>
                  <a:pt x="174" y="174"/>
                  <a:pt x="163" y="150"/>
                </a:cubicBezTo>
                <a:cubicBezTo>
                  <a:pt x="146" y="111"/>
                  <a:pt x="114" y="86"/>
                  <a:pt x="73" y="77"/>
                </a:cubicBezTo>
                <a:cubicBezTo>
                  <a:pt x="51" y="71"/>
                  <a:pt x="28" y="75"/>
                  <a:pt x="19" y="98"/>
                </a:cubicBezTo>
                <a:cubicBezTo>
                  <a:pt x="0" y="142"/>
                  <a:pt x="21" y="199"/>
                  <a:pt x="46" y="236"/>
                </a:cubicBezTo>
                <a:cubicBezTo>
                  <a:pt x="73" y="277"/>
                  <a:pt x="114" y="301"/>
                  <a:pt x="160" y="301"/>
                </a:cubicBezTo>
                <a:cubicBezTo>
                  <a:pt x="170" y="355"/>
                  <a:pt x="175" y="410"/>
                  <a:pt x="162" y="463"/>
                </a:cubicBezTo>
                <a:cubicBezTo>
                  <a:pt x="156" y="490"/>
                  <a:pt x="197" y="501"/>
                  <a:pt x="203" y="475"/>
                </a:cubicBezTo>
                <a:cubicBezTo>
                  <a:pt x="216" y="420"/>
                  <a:pt x="213" y="364"/>
                  <a:pt x="204" y="309"/>
                </a:cubicBezTo>
                <a:cubicBezTo>
                  <a:pt x="203" y="304"/>
                  <a:pt x="202" y="299"/>
                  <a:pt x="201" y="295"/>
                </a:cubicBezTo>
                <a:cubicBezTo>
                  <a:pt x="212" y="291"/>
                  <a:pt x="222" y="287"/>
                  <a:pt x="230" y="281"/>
                </a:cubicBezTo>
                <a:cubicBezTo>
                  <a:pt x="241" y="293"/>
                  <a:pt x="254" y="304"/>
                  <a:pt x="268" y="311"/>
                </a:cubicBezTo>
                <a:cubicBezTo>
                  <a:pt x="268" y="312"/>
                  <a:pt x="268" y="312"/>
                  <a:pt x="268" y="312"/>
                </a:cubicBezTo>
                <a:cubicBezTo>
                  <a:pt x="270" y="357"/>
                  <a:pt x="275" y="404"/>
                  <a:pt x="290" y="447"/>
                </a:cubicBezTo>
                <a:cubicBezTo>
                  <a:pt x="302" y="481"/>
                  <a:pt x="323" y="515"/>
                  <a:pt x="363" y="518"/>
                </a:cubicBezTo>
                <a:cubicBezTo>
                  <a:pt x="390" y="520"/>
                  <a:pt x="390" y="477"/>
                  <a:pt x="363" y="475"/>
                </a:cubicBezTo>
                <a:cubicBezTo>
                  <a:pt x="357" y="475"/>
                  <a:pt x="352" y="472"/>
                  <a:pt x="346" y="465"/>
                </a:cubicBezTo>
                <a:cubicBezTo>
                  <a:pt x="338" y="456"/>
                  <a:pt x="333" y="443"/>
                  <a:pt x="329" y="432"/>
                </a:cubicBezTo>
                <a:cubicBezTo>
                  <a:pt x="319" y="402"/>
                  <a:pt x="314" y="369"/>
                  <a:pt x="312" y="336"/>
                </a:cubicBezTo>
                <a:cubicBezTo>
                  <a:pt x="311" y="331"/>
                  <a:pt x="311" y="327"/>
                  <a:pt x="310" y="322"/>
                </a:cubicBezTo>
                <a:cubicBezTo>
                  <a:pt x="311" y="322"/>
                  <a:pt x="311" y="322"/>
                  <a:pt x="311" y="322"/>
                </a:cubicBezTo>
                <a:cubicBezTo>
                  <a:pt x="352" y="321"/>
                  <a:pt x="383" y="285"/>
                  <a:pt x="402" y="252"/>
                </a:cubicBezTo>
                <a:cubicBezTo>
                  <a:pt x="419" y="220"/>
                  <a:pt x="427" y="185"/>
                  <a:pt x="431" y="150"/>
                </a:cubicBezTo>
                <a:cubicBezTo>
                  <a:pt x="435" y="118"/>
                  <a:pt x="440" y="79"/>
                  <a:pt x="428" y="49"/>
                </a:cubicBezTo>
                <a:close/>
                <a:moveTo>
                  <a:pt x="54" y="116"/>
                </a:moveTo>
                <a:cubicBezTo>
                  <a:pt x="54" y="116"/>
                  <a:pt x="54" y="116"/>
                  <a:pt x="54" y="116"/>
                </a:cubicBezTo>
                <a:cubicBezTo>
                  <a:pt x="54" y="116"/>
                  <a:pt x="54" y="116"/>
                  <a:pt x="54" y="116"/>
                </a:cubicBezTo>
                <a:close/>
                <a:moveTo>
                  <a:pt x="61" y="169"/>
                </a:moveTo>
                <a:cubicBezTo>
                  <a:pt x="55" y="151"/>
                  <a:pt x="52" y="130"/>
                  <a:pt x="57" y="116"/>
                </a:cubicBezTo>
                <a:cubicBezTo>
                  <a:pt x="57" y="116"/>
                  <a:pt x="57" y="116"/>
                  <a:pt x="57" y="116"/>
                </a:cubicBezTo>
                <a:cubicBezTo>
                  <a:pt x="57" y="116"/>
                  <a:pt x="57" y="116"/>
                  <a:pt x="57" y="116"/>
                </a:cubicBezTo>
                <a:cubicBezTo>
                  <a:pt x="72" y="117"/>
                  <a:pt x="91" y="127"/>
                  <a:pt x="102" y="136"/>
                </a:cubicBezTo>
                <a:cubicBezTo>
                  <a:pt x="118" y="149"/>
                  <a:pt x="126" y="168"/>
                  <a:pt x="132" y="187"/>
                </a:cubicBezTo>
                <a:cubicBezTo>
                  <a:pt x="138" y="211"/>
                  <a:pt x="144" y="234"/>
                  <a:pt x="150" y="258"/>
                </a:cubicBezTo>
                <a:cubicBezTo>
                  <a:pt x="130" y="255"/>
                  <a:pt x="111" y="246"/>
                  <a:pt x="98" y="233"/>
                </a:cubicBezTo>
                <a:cubicBezTo>
                  <a:pt x="80" y="216"/>
                  <a:pt x="68" y="193"/>
                  <a:pt x="61" y="169"/>
                </a:cubicBezTo>
                <a:close/>
                <a:moveTo>
                  <a:pt x="270" y="219"/>
                </a:moveTo>
                <a:cubicBezTo>
                  <a:pt x="268" y="232"/>
                  <a:pt x="267" y="245"/>
                  <a:pt x="266" y="258"/>
                </a:cubicBezTo>
                <a:cubicBezTo>
                  <a:pt x="263" y="256"/>
                  <a:pt x="261" y="253"/>
                  <a:pt x="258" y="250"/>
                </a:cubicBezTo>
                <a:cubicBezTo>
                  <a:pt x="258" y="249"/>
                  <a:pt x="259" y="248"/>
                  <a:pt x="259" y="248"/>
                </a:cubicBezTo>
                <a:cubicBezTo>
                  <a:pt x="264" y="239"/>
                  <a:pt x="267" y="229"/>
                  <a:pt x="270" y="219"/>
                </a:cubicBezTo>
                <a:close/>
                <a:moveTo>
                  <a:pt x="214" y="58"/>
                </a:moveTo>
                <a:cubicBezTo>
                  <a:pt x="225" y="75"/>
                  <a:pt x="230" y="99"/>
                  <a:pt x="233" y="117"/>
                </a:cubicBezTo>
                <a:cubicBezTo>
                  <a:pt x="237" y="145"/>
                  <a:pt x="237" y="176"/>
                  <a:pt x="230" y="204"/>
                </a:cubicBezTo>
                <a:cubicBezTo>
                  <a:pt x="209" y="162"/>
                  <a:pt x="195" y="104"/>
                  <a:pt x="214" y="58"/>
                </a:cubicBezTo>
                <a:close/>
                <a:moveTo>
                  <a:pt x="389" y="150"/>
                </a:moveTo>
                <a:cubicBezTo>
                  <a:pt x="385" y="185"/>
                  <a:pt x="374" y="219"/>
                  <a:pt x="355" y="248"/>
                </a:cubicBezTo>
                <a:cubicBezTo>
                  <a:pt x="344" y="264"/>
                  <a:pt x="327" y="278"/>
                  <a:pt x="309" y="279"/>
                </a:cubicBezTo>
                <a:cubicBezTo>
                  <a:pt x="309" y="250"/>
                  <a:pt x="311" y="222"/>
                  <a:pt x="319" y="196"/>
                </a:cubicBezTo>
                <a:cubicBezTo>
                  <a:pt x="327" y="165"/>
                  <a:pt x="338" y="135"/>
                  <a:pt x="352" y="107"/>
                </a:cubicBezTo>
                <a:cubicBezTo>
                  <a:pt x="359" y="94"/>
                  <a:pt x="366" y="82"/>
                  <a:pt x="375" y="71"/>
                </a:cubicBezTo>
                <a:cubicBezTo>
                  <a:pt x="378" y="68"/>
                  <a:pt x="382" y="65"/>
                  <a:pt x="386" y="63"/>
                </a:cubicBezTo>
                <a:cubicBezTo>
                  <a:pt x="387" y="62"/>
                  <a:pt x="387" y="63"/>
                  <a:pt x="390" y="64"/>
                </a:cubicBezTo>
                <a:cubicBezTo>
                  <a:pt x="385" y="62"/>
                  <a:pt x="390" y="69"/>
                  <a:pt x="390" y="72"/>
                </a:cubicBezTo>
                <a:cubicBezTo>
                  <a:pt x="392" y="79"/>
                  <a:pt x="392" y="86"/>
                  <a:pt x="392" y="94"/>
                </a:cubicBezTo>
                <a:cubicBezTo>
                  <a:pt x="393" y="112"/>
                  <a:pt x="391" y="131"/>
                  <a:pt x="389" y="1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lightbulb edge"/>
          <p:cNvSpPr>
            <a:spLocks/>
          </p:cNvSpPr>
          <p:nvPr/>
        </p:nvSpPr>
        <p:spPr bwMode="auto">
          <a:xfrm>
            <a:off x="3603292" y="2397211"/>
            <a:ext cx="1990863" cy="2290595"/>
          </a:xfrm>
          <a:custGeom>
            <a:avLst/>
            <a:gdLst>
              <a:gd name="T0" fmla="*/ 536 w 693"/>
              <a:gd name="T1" fmla="*/ 734 h 798"/>
              <a:gd name="T2" fmla="*/ 560 w 693"/>
              <a:gd name="T3" fmla="*/ 561 h 798"/>
              <a:gd name="T4" fmla="*/ 617 w 693"/>
              <a:gd name="T5" fmla="*/ 459 h 798"/>
              <a:gd name="T6" fmla="*/ 667 w 693"/>
              <a:gd name="T7" fmla="*/ 209 h 798"/>
              <a:gd name="T8" fmla="*/ 511 w 693"/>
              <a:gd name="T9" fmla="*/ 56 h 798"/>
              <a:gd name="T10" fmla="*/ 285 w 693"/>
              <a:gd name="T11" fmla="*/ 4 h 798"/>
              <a:gd name="T12" fmla="*/ 77 w 693"/>
              <a:gd name="T13" fmla="*/ 82 h 798"/>
              <a:gd name="T14" fmla="*/ 4 w 693"/>
              <a:gd name="T15" fmla="*/ 295 h 798"/>
              <a:gd name="T16" fmla="*/ 36 w 693"/>
              <a:gd name="T17" fmla="*/ 420 h 798"/>
              <a:gd name="T18" fmla="*/ 116 w 693"/>
              <a:gd name="T19" fmla="*/ 528 h 798"/>
              <a:gd name="T20" fmla="*/ 183 w 693"/>
              <a:gd name="T21" fmla="*/ 626 h 798"/>
              <a:gd name="T22" fmla="*/ 166 w 693"/>
              <a:gd name="T23" fmla="*/ 746 h 798"/>
              <a:gd name="T24" fmla="*/ 196 w 693"/>
              <a:gd name="T25" fmla="*/ 776 h 798"/>
              <a:gd name="T26" fmla="*/ 235 w 693"/>
              <a:gd name="T27" fmla="*/ 645 h 798"/>
              <a:gd name="T28" fmla="*/ 178 w 693"/>
              <a:gd name="T29" fmla="*/ 540 h 798"/>
              <a:gd name="T30" fmla="*/ 88 w 693"/>
              <a:gd name="T31" fmla="*/ 424 h 798"/>
              <a:gd name="T32" fmla="*/ 46 w 693"/>
              <a:gd name="T33" fmla="*/ 290 h 798"/>
              <a:gd name="T34" fmla="*/ 142 w 693"/>
              <a:gd name="T35" fmla="*/ 82 h 798"/>
              <a:gd name="T36" fmla="*/ 371 w 693"/>
              <a:gd name="T37" fmla="*/ 57 h 798"/>
              <a:gd name="T38" fmla="*/ 555 w 693"/>
              <a:gd name="T39" fmla="*/ 129 h 798"/>
              <a:gd name="T40" fmla="*/ 615 w 693"/>
              <a:gd name="T41" fmla="*/ 194 h 798"/>
              <a:gd name="T42" fmla="*/ 633 w 693"/>
              <a:gd name="T43" fmla="*/ 295 h 798"/>
              <a:gd name="T44" fmla="*/ 552 w 693"/>
              <a:gd name="T45" fmla="*/ 481 h 798"/>
              <a:gd name="T46" fmla="*/ 494 w 693"/>
              <a:gd name="T47" fmla="*/ 734 h 798"/>
              <a:gd name="T48" fmla="*/ 536 w 693"/>
              <a:gd name="T49" fmla="*/ 734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93" h="798">
                <a:moveTo>
                  <a:pt x="536" y="734"/>
                </a:moveTo>
                <a:cubicBezTo>
                  <a:pt x="533" y="675"/>
                  <a:pt x="539" y="617"/>
                  <a:pt x="560" y="561"/>
                </a:cubicBezTo>
                <a:cubicBezTo>
                  <a:pt x="573" y="524"/>
                  <a:pt x="596" y="492"/>
                  <a:pt x="617" y="459"/>
                </a:cubicBezTo>
                <a:cubicBezTo>
                  <a:pt x="664" y="386"/>
                  <a:pt x="693" y="295"/>
                  <a:pt x="667" y="209"/>
                </a:cubicBezTo>
                <a:cubicBezTo>
                  <a:pt x="646" y="135"/>
                  <a:pt x="578" y="86"/>
                  <a:pt x="511" y="56"/>
                </a:cubicBezTo>
                <a:cubicBezTo>
                  <a:pt x="440" y="25"/>
                  <a:pt x="362" y="8"/>
                  <a:pt x="285" y="4"/>
                </a:cubicBezTo>
                <a:cubicBezTo>
                  <a:pt x="207" y="0"/>
                  <a:pt x="131" y="25"/>
                  <a:pt x="77" y="82"/>
                </a:cubicBezTo>
                <a:cubicBezTo>
                  <a:pt x="23" y="138"/>
                  <a:pt x="0" y="219"/>
                  <a:pt x="4" y="295"/>
                </a:cubicBezTo>
                <a:cubicBezTo>
                  <a:pt x="6" y="338"/>
                  <a:pt x="17" y="382"/>
                  <a:pt x="36" y="420"/>
                </a:cubicBezTo>
                <a:cubicBezTo>
                  <a:pt x="56" y="460"/>
                  <a:pt x="88" y="493"/>
                  <a:pt x="116" y="528"/>
                </a:cubicBezTo>
                <a:cubicBezTo>
                  <a:pt x="141" y="558"/>
                  <a:pt x="165" y="592"/>
                  <a:pt x="183" y="626"/>
                </a:cubicBezTo>
                <a:cubicBezTo>
                  <a:pt x="206" y="669"/>
                  <a:pt x="194" y="710"/>
                  <a:pt x="166" y="746"/>
                </a:cubicBezTo>
                <a:cubicBezTo>
                  <a:pt x="149" y="767"/>
                  <a:pt x="179" y="798"/>
                  <a:pt x="196" y="776"/>
                </a:cubicBezTo>
                <a:cubicBezTo>
                  <a:pt x="226" y="737"/>
                  <a:pt x="246" y="695"/>
                  <a:pt x="235" y="645"/>
                </a:cubicBezTo>
                <a:cubicBezTo>
                  <a:pt x="227" y="605"/>
                  <a:pt x="200" y="572"/>
                  <a:pt x="178" y="540"/>
                </a:cubicBezTo>
                <a:cubicBezTo>
                  <a:pt x="151" y="499"/>
                  <a:pt x="115" y="465"/>
                  <a:pt x="88" y="424"/>
                </a:cubicBezTo>
                <a:cubicBezTo>
                  <a:pt x="61" y="385"/>
                  <a:pt x="48" y="338"/>
                  <a:pt x="46" y="290"/>
                </a:cubicBezTo>
                <a:cubicBezTo>
                  <a:pt x="42" y="210"/>
                  <a:pt x="74" y="127"/>
                  <a:pt x="142" y="82"/>
                </a:cubicBezTo>
                <a:cubicBezTo>
                  <a:pt x="210" y="36"/>
                  <a:pt x="295" y="43"/>
                  <a:pt x="371" y="57"/>
                </a:cubicBezTo>
                <a:cubicBezTo>
                  <a:pt x="436" y="70"/>
                  <a:pt x="500" y="91"/>
                  <a:pt x="555" y="129"/>
                </a:cubicBezTo>
                <a:cubicBezTo>
                  <a:pt x="580" y="146"/>
                  <a:pt x="601" y="168"/>
                  <a:pt x="615" y="194"/>
                </a:cubicBezTo>
                <a:cubicBezTo>
                  <a:pt x="633" y="225"/>
                  <a:pt x="635" y="261"/>
                  <a:pt x="633" y="295"/>
                </a:cubicBezTo>
                <a:cubicBezTo>
                  <a:pt x="630" y="366"/>
                  <a:pt x="589" y="423"/>
                  <a:pt x="552" y="481"/>
                </a:cubicBezTo>
                <a:cubicBezTo>
                  <a:pt x="504" y="556"/>
                  <a:pt x="489" y="647"/>
                  <a:pt x="494" y="734"/>
                </a:cubicBezTo>
                <a:cubicBezTo>
                  <a:pt x="496" y="762"/>
                  <a:pt x="538" y="762"/>
                  <a:pt x="536" y="7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ghtbulb bottom"/>
          <p:cNvSpPr>
            <a:spLocks noEditPoints="1"/>
          </p:cNvSpPr>
          <p:nvPr/>
        </p:nvSpPr>
        <p:spPr bwMode="auto">
          <a:xfrm>
            <a:off x="4102844" y="4355750"/>
            <a:ext cx="968250" cy="1096077"/>
          </a:xfrm>
          <a:custGeom>
            <a:avLst/>
            <a:gdLst>
              <a:gd name="T0" fmla="*/ 335 w 337"/>
              <a:gd name="T1" fmla="*/ 82 h 382"/>
              <a:gd name="T2" fmla="*/ 327 w 337"/>
              <a:gd name="T3" fmla="*/ 19 h 382"/>
              <a:gd name="T4" fmla="*/ 326 w 337"/>
              <a:gd name="T5" fmla="*/ 18 h 382"/>
              <a:gd name="T6" fmla="*/ 293 w 337"/>
              <a:gd name="T7" fmla="*/ 7 h 382"/>
              <a:gd name="T8" fmla="*/ 74 w 337"/>
              <a:gd name="T9" fmla="*/ 42 h 382"/>
              <a:gd name="T10" fmla="*/ 92 w 337"/>
              <a:gd name="T11" fmla="*/ 73 h 382"/>
              <a:gd name="T12" fmla="*/ 290 w 337"/>
              <a:gd name="T13" fmla="*/ 43 h 382"/>
              <a:gd name="T14" fmla="*/ 294 w 337"/>
              <a:gd name="T15" fmla="*/ 88 h 382"/>
              <a:gd name="T16" fmla="*/ 292 w 337"/>
              <a:gd name="T17" fmla="*/ 88 h 382"/>
              <a:gd name="T18" fmla="*/ 58 w 337"/>
              <a:gd name="T19" fmla="*/ 94 h 382"/>
              <a:gd name="T20" fmla="*/ 58 w 337"/>
              <a:gd name="T21" fmla="*/ 94 h 382"/>
              <a:gd name="T22" fmla="*/ 48 w 337"/>
              <a:gd name="T23" fmla="*/ 58 h 382"/>
              <a:gd name="T24" fmla="*/ 7 w 337"/>
              <a:gd name="T25" fmla="*/ 69 h 382"/>
              <a:gd name="T26" fmla="*/ 123 w 337"/>
              <a:gd name="T27" fmla="*/ 338 h 382"/>
              <a:gd name="T28" fmla="*/ 281 w 337"/>
              <a:gd name="T29" fmla="*/ 348 h 382"/>
              <a:gd name="T30" fmla="*/ 318 w 337"/>
              <a:gd name="T31" fmla="*/ 278 h 382"/>
              <a:gd name="T32" fmla="*/ 334 w 337"/>
              <a:gd name="T33" fmla="*/ 179 h 382"/>
              <a:gd name="T34" fmla="*/ 335 w 337"/>
              <a:gd name="T35" fmla="*/ 82 h 382"/>
              <a:gd name="T36" fmla="*/ 292 w 337"/>
              <a:gd name="T37" fmla="*/ 124 h 382"/>
              <a:gd name="T38" fmla="*/ 294 w 337"/>
              <a:gd name="T39" fmla="*/ 124 h 382"/>
              <a:gd name="T40" fmla="*/ 294 w 337"/>
              <a:gd name="T41" fmla="*/ 138 h 382"/>
              <a:gd name="T42" fmla="*/ 80 w 337"/>
              <a:gd name="T43" fmla="*/ 165 h 382"/>
              <a:gd name="T44" fmla="*/ 72 w 337"/>
              <a:gd name="T45" fmla="*/ 168 h 382"/>
              <a:gd name="T46" fmla="*/ 65 w 337"/>
              <a:gd name="T47" fmla="*/ 131 h 382"/>
              <a:gd name="T48" fmla="*/ 292 w 337"/>
              <a:gd name="T49" fmla="*/ 124 h 382"/>
              <a:gd name="T50" fmla="*/ 85 w 337"/>
              <a:gd name="T51" fmla="*/ 219 h 382"/>
              <a:gd name="T52" fmla="*/ 82 w 337"/>
              <a:gd name="T53" fmla="*/ 210 h 382"/>
              <a:gd name="T54" fmla="*/ 80 w 337"/>
              <a:gd name="T55" fmla="*/ 202 h 382"/>
              <a:gd name="T56" fmla="*/ 292 w 337"/>
              <a:gd name="T57" fmla="*/ 175 h 382"/>
              <a:gd name="T58" fmla="*/ 290 w 337"/>
              <a:gd name="T59" fmla="*/ 198 h 382"/>
              <a:gd name="T60" fmla="*/ 264 w 337"/>
              <a:gd name="T61" fmla="*/ 186 h 382"/>
              <a:gd name="T62" fmla="*/ 89 w 337"/>
              <a:gd name="T63" fmla="*/ 218 h 382"/>
              <a:gd name="T64" fmla="*/ 85 w 337"/>
              <a:gd name="T65" fmla="*/ 219 h 382"/>
              <a:gd name="T66" fmla="*/ 226 w 337"/>
              <a:gd name="T67" fmla="*/ 322 h 382"/>
              <a:gd name="T68" fmla="*/ 149 w 337"/>
              <a:gd name="T69" fmla="*/ 304 h 382"/>
              <a:gd name="T70" fmla="*/ 143 w 337"/>
              <a:gd name="T71" fmla="*/ 301 h 382"/>
              <a:gd name="T72" fmla="*/ 197 w 337"/>
              <a:gd name="T73" fmla="*/ 300 h 382"/>
              <a:gd name="T74" fmla="*/ 276 w 337"/>
              <a:gd name="T75" fmla="*/ 273 h 382"/>
              <a:gd name="T76" fmla="*/ 258 w 337"/>
              <a:gd name="T77" fmla="*/ 311 h 382"/>
              <a:gd name="T78" fmla="*/ 226 w 337"/>
              <a:gd name="T79" fmla="*/ 322 h 382"/>
              <a:gd name="T80" fmla="*/ 283 w 337"/>
              <a:gd name="T81" fmla="*/ 251 h 382"/>
              <a:gd name="T82" fmla="*/ 254 w 337"/>
              <a:gd name="T83" fmla="*/ 245 h 382"/>
              <a:gd name="T84" fmla="*/ 182 w 337"/>
              <a:gd name="T85" fmla="*/ 264 h 382"/>
              <a:gd name="T86" fmla="*/ 105 w 337"/>
              <a:gd name="T87" fmla="*/ 263 h 382"/>
              <a:gd name="T88" fmla="*/ 100 w 337"/>
              <a:gd name="T89" fmla="*/ 255 h 382"/>
              <a:gd name="T90" fmla="*/ 185 w 337"/>
              <a:gd name="T91" fmla="*/ 248 h 382"/>
              <a:gd name="T92" fmla="*/ 283 w 337"/>
              <a:gd name="T93" fmla="*/ 217 h 382"/>
              <a:gd name="T94" fmla="*/ 289 w 337"/>
              <a:gd name="T95" fmla="*/ 208 h 382"/>
              <a:gd name="T96" fmla="*/ 283 w 337"/>
              <a:gd name="T97" fmla="*/ 251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7" h="382">
                <a:moveTo>
                  <a:pt x="335" y="82"/>
                </a:moveTo>
                <a:cubicBezTo>
                  <a:pt x="334" y="61"/>
                  <a:pt x="333" y="39"/>
                  <a:pt x="327" y="19"/>
                </a:cubicBezTo>
                <a:cubicBezTo>
                  <a:pt x="326" y="18"/>
                  <a:pt x="326" y="18"/>
                  <a:pt x="326" y="18"/>
                </a:cubicBezTo>
                <a:cubicBezTo>
                  <a:pt x="321" y="2"/>
                  <a:pt x="303" y="0"/>
                  <a:pt x="293" y="7"/>
                </a:cubicBezTo>
                <a:cubicBezTo>
                  <a:pt x="219" y="12"/>
                  <a:pt x="143" y="12"/>
                  <a:pt x="74" y="42"/>
                </a:cubicBezTo>
                <a:cubicBezTo>
                  <a:pt x="52" y="51"/>
                  <a:pt x="71" y="82"/>
                  <a:pt x="92" y="73"/>
                </a:cubicBezTo>
                <a:cubicBezTo>
                  <a:pt x="154" y="47"/>
                  <a:pt x="224" y="48"/>
                  <a:pt x="290" y="43"/>
                </a:cubicBezTo>
                <a:cubicBezTo>
                  <a:pt x="293" y="57"/>
                  <a:pt x="294" y="73"/>
                  <a:pt x="294" y="88"/>
                </a:cubicBezTo>
                <a:cubicBezTo>
                  <a:pt x="294" y="88"/>
                  <a:pt x="293" y="88"/>
                  <a:pt x="292" y="88"/>
                </a:cubicBezTo>
                <a:cubicBezTo>
                  <a:pt x="214" y="83"/>
                  <a:pt x="136" y="94"/>
                  <a:pt x="58" y="94"/>
                </a:cubicBezTo>
                <a:cubicBezTo>
                  <a:pt x="58" y="94"/>
                  <a:pt x="58" y="94"/>
                  <a:pt x="58" y="94"/>
                </a:cubicBezTo>
                <a:cubicBezTo>
                  <a:pt x="55" y="82"/>
                  <a:pt x="52" y="70"/>
                  <a:pt x="48" y="58"/>
                </a:cubicBezTo>
                <a:cubicBezTo>
                  <a:pt x="41" y="32"/>
                  <a:pt x="0" y="43"/>
                  <a:pt x="7" y="69"/>
                </a:cubicBezTo>
                <a:cubicBezTo>
                  <a:pt x="35" y="162"/>
                  <a:pt x="29" y="284"/>
                  <a:pt x="123" y="338"/>
                </a:cubicBezTo>
                <a:cubicBezTo>
                  <a:pt x="165" y="362"/>
                  <a:pt x="240" y="382"/>
                  <a:pt x="281" y="348"/>
                </a:cubicBezTo>
                <a:cubicBezTo>
                  <a:pt x="301" y="331"/>
                  <a:pt x="311" y="303"/>
                  <a:pt x="318" y="278"/>
                </a:cubicBezTo>
                <a:cubicBezTo>
                  <a:pt x="328" y="246"/>
                  <a:pt x="331" y="212"/>
                  <a:pt x="334" y="179"/>
                </a:cubicBezTo>
                <a:cubicBezTo>
                  <a:pt x="336" y="147"/>
                  <a:pt x="337" y="114"/>
                  <a:pt x="335" y="82"/>
                </a:cubicBezTo>
                <a:close/>
                <a:moveTo>
                  <a:pt x="292" y="124"/>
                </a:moveTo>
                <a:cubicBezTo>
                  <a:pt x="293" y="124"/>
                  <a:pt x="293" y="124"/>
                  <a:pt x="294" y="124"/>
                </a:cubicBezTo>
                <a:cubicBezTo>
                  <a:pt x="294" y="129"/>
                  <a:pt x="294" y="133"/>
                  <a:pt x="294" y="138"/>
                </a:cubicBezTo>
                <a:cubicBezTo>
                  <a:pt x="222" y="146"/>
                  <a:pt x="151" y="158"/>
                  <a:pt x="80" y="165"/>
                </a:cubicBezTo>
                <a:cubicBezTo>
                  <a:pt x="77" y="166"/>
                  <a:pt x="74" y="166"/>
                  <a:pt x="72" y="168"/>
                </a:cubicBezTo>
                <a:cubicBezTo>
                  <a:pt x="70" y="155"/>
                  <a:pt x="67" y="143"/>
                  <a:pt x="65" y="131"/>
                </a:cubicBezTo>
                <a:cubicBezTo>
                  <a:pt x="141" y="130"/>
                  <a:pt x="216" y="120"/>
                  <a:pt x="292" y="124"/>
                </a:cubicBezTo>
                <a:close/>
                <a:moveTo>
                  <a:pt x="85" y="219"/>
                </a:moveTo>
                <a:cubicBezTo>
                  <a:pt x="84" y="216"/>
                  <a:pt x="83" y="213"/>
                  <a:pt x="82" y="210"/>
                </a:cubicBezTo>
                <a:cubicBezTo>
                  <a:pt x="82" y="207"/>
                  <a:pt x="81" y="204"/>
                  <a:pt x="80" y="202"/>
                </a:cubicBezTo>
                <a:cubicBezTo>
                  <a:pt x="151" y="194"/>
                  <a:pt x="221" y="182"/>
                  <a:pt x="292" y="175"/>
                </a:cubicBezTo>
                <a:cubicBezTo>
                  <a:pt x="291" y="182"/>
                  <a:pt x="291" y="190"/>
                  <a:pt x="290" y="198"/>
                </a:cubicBezTo>
                <a:cubicBezTo>
                  <a:pt x="288" y="187"/>
                  <a:pt x="277" y="177"/>
                  <a:pt x="264" y="186"/>
                </a:cubicBezTo>
                <a:cubicBezTo>
                  <a:pt x="217" y="219"/>
                  <a:pt x="145" y="218"/>
                  <a:pt x="89" y="218"/>
                </a:cubicBezTo>
                <a:cubicBezTo>
                  <a:pt x="88" y="218"/>
                  <a:pt x="87" y="219"/>
                  <a:pt x="85" y="219"/>
                </a:cubicBezTo>
                <a:close/>
                <a:moveTo>
                  <a:pt x="226" y="322"/>
                </a:moveTo>
                <a:cubicBezTo>
                  <a:pt x="200" y="322"/>
                  <a:pt x="173" y="316"/>
                  <a:pt x="149" y="304"/>
                </a:cubicBezTo>
                <a:cubicBezTo>
                  <a:pt x="147" y="303"/>
                  <a:pt x="145" y="302"/>
                  <a:pt x="143" y="301"/>
                </a:cubicBezTo>
                <a:cubicBezTo>
                  <a:pt x="161" y="301"/>
                  <a:pt x="179" y="301"/>
                  <a:pt x="197" y="300"/>
                </a:cubicBezTo>
                <a:cubicBezTo>
                  <a:pt x="224" y="298"/>
                  <a:pt x="256" y="293"/>
                  <a:pt x="276" y="273"/>
                </a:cubicBezTo>
                <a:cubicBezTo>
                  <a:pt x="272" y="287"/>
                  <a:pt x="266" y="300"/>
                  <a:pt x="258" y="311"/>
                </a:cubicBezTo>
                <a:cubicBezTo>
                  <a:pt x="249" y="323"/>
                  <a:pt x="242" y="323"/>
                  <a:pt x="226" y="322"/>
                </a:cubicBezTo>
                <a:close/>
                <a:moveTo>
                  <a:pt x="283" y="251"/>
                </a:moveTo>
                <a:cubicBezTo>
                  <a:pt x="278" y="240"/>
                  <a:pt x="264" y="234"/>
                  <a:pt x="254" y="245"/>
                </a:cubicBezTo>
                <a:cubicBezTo>
                  <a:pt x="237" y="263"/>
                  <a:pt x="204" y="263"/>
                  <a:pt x="182" y="264"/>
                </a:cubicBezTo>
                <a:cubicBezTo>
                  <a:pt x="156" y="265"/>
                  <a:pt x="131" y="264"/>
                  <a:pt x="105" y="263"/>
                </a:cubicBezTo>
                <a:cubicBezTo>
                  <a:pt x="103" y="261"/>
                  <a:pt x="101" y="258"/>
                  <a:pt x="100" y="255"/>
                </a:cubicBezTo>
                <a:cubicBezTo>
                  <a:pt x="128" y="254"/>
                  <a:pt x="157" y="252"/>
                  <a:pt x="185" y="248"/>
                </a:cubicBezTo>
                <a:cubicBezTo>
                  <a:pt x="219" y="243"/>
                  <a:pt x="255" y="237"/>
                  <a:pt x="283" y="217"/>
                </a:cubicBezTo>
                <a:cubicBezTo>
                  <a:pt x="286" y="215"/>
                  <a:pt x="288" y="212"/>
                  <a:pt x="289" y="208"/>
                </a:cubicBezTo>
                <a:cubicBezTo>
                  <a:pt x="288" y="223"/>
                  <a:pt x="286" y="237"/>
                  <a:pt x="283" y="25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up light arrow"/>
          <p:cNvSpPr>
            <a:spLocks/>
          </p:cNvSpPr>
          <p:nvPr/>
        </p:nvSpPr>
        <p:spPr bwMode="auto">
          <a:xfrm>
            <a:off x="4121709" y="1384130"/>
            <a:ext cx="882650" cy="1031875"/>
          </a:xfrm>
          <a:custGeom>
            <a:avLst/>
            <a:gdLst>
              <a:gd name="T0" fmla="*/ 109 w 117"/>
              <a:gd name="T1" fmla="*/ 33 h 106"/>
              <a:gd name="T2" fmla="*/ 53 w 117"/>
              <a:gd name="T3" fmla="*/ 1 h 106"/>
              <a:gd name="T4" fmla="*/ 42 w 117"/>
              <a:gd name="T5" fmla="*/ 2 h 106"/>
              <a:gd name="T6" fmla="*/ 2 w 117"/>
              <a:gd name="T7" fmla="*/ 35 h 106"/>
              <a:gd name="T8" fmla="*/ 8 w 117"/>
              <a:gd name="T9" fmla="*/ 44 h 106"/>
              <a:gd name="T10" fmla="*/ 43 w 117"/>
              <a:gd name="T11" fmla="*/ 16 h 106"/>
              <a:gd name="T12" fmla="*/ 49 w 117"/>
              <a:gd name="T13" fmla="*/ 24 h 106"/>
              <a:gd name="T14" fmla="*/ 51 w 117"/>
              <a:gd name="T15" fmla="*/ 49 h 106"/>
              <a:gd name="T16" fmla="*/ 45 w 117"/>
              <a:gd name="T17" fmla="*/ 97 h 106"/>
              <a:gd name="T18" fmla="*/ 59 w 117"/>
              <a:gd name="T19" fmla="*/ 97 h 106"/>
              <a:gd name="T20" fmla="*/ 59 w 117"/>
              <a:gd name="T21" fmla="*/ 15 h 106"/>
              <a:gd name="T22" fmla="*/ 103 w 117"/>
              <a:gd name="T23" fmla="*/ 45 h 106"/>
              <a:gd name="T24" fmla="*/ 109 w 117"/>
              <a:gd name="T25" fmla="*/ 3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7" h="106">
                <a:moveTo>
                  <a:pt x="109" y="33"/>
                </a:moveTo>
                <a:cubicBezTo>
                  <a:pt x="91" y="22"/>
                  <a:pt x="75" y="4"/>
                  <a:pt x="53" y="1"/>
                </a:cubicBezTo>
                <a:cubicBezTo>
                  <a:pt x="49" y="0"/>
                  <a:pt x="45" y="0"/>
                  <a:pt x="42" y="2"/>
                </a:cubicBezTo>
                <a:cubicBezTo>
                  <a:pt x="25" y="2"/>
                  <a:pt x="6" y="22"/>
                  <a:pt x="2" y="35"/>
                </a:cubicBezTo>
                <a:cubicBezTo>
                  <a:pt x="0" y="39"/>
                  <a:pt x="4" y="44"/>
                  <a:pt x="8" y="44"/>
                </a:cubicBezTo>
                <a:cubicBezTo>
                  <a:pt x="26" y="42"/>
                  <a:pt x="30" y="26"/>
                  <a:pt x="43" y="16"/>
                </a:cubicBezTo>
                <a:cubicBezTo>
                  <a:pt x="45" y="17"/>
                  <a:pt x="47" y="20"/>
                  <a:pt x="49" y="24"/>
                </a:cubicBezTo>
                <a:cubicBezTo>
                  <a:pt x="52" y="31"/>
                  <a:pt x="51" y="41"/>
                  <a:pt x="51" y="49"/>
                </a:cubicBezTo>
                <a:cubicBezTo>
                  <a:pt x="50" y="65"/>
                  <a:pt x="46" y="81"/>
                  <a:pt x="45" y="97"/>
                </a:cubicBezTo>
                <a:cubicBezTo>
                  <a:pt x="45" y="106"/>
                  <a:pt x="58" y="106"/>
                  <a:pt x="59" y="97"/>
                </a:cubicBezTo>
                <a:cubicBezTo>
                  <a:pt x="59" y="71"/>
                  <a:pt x="71" y="40"/>
                  <a:pt x="59" y="15"/>
                </a:cubicBezTo>
                <a:cubicBezTo>
                  <a:pt x="75" y="21"/>
                  <a:pt x="94" y="39"/>
                  <a:pt x="103" y="45"/>
                </a:cubicBezTo>
                <a:cubicBezTo>
                  <a:pt x="110" y="49"/>
                  <a:pt x="117" y="38"/>
                  <a:pt x="10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rrow top"/>
          <p:cNvSpPr>
            <a:spLocks/>
          </p:cNvSpPr>
          <p:nvPr/>
        </p:nvSpPr>
        <p:spPr bwMode="auto">
          <a:xfrm rot="180128">
            <a:off x="5362586" y="2076627"/>
            <a:ext cx="755650" cy="347663"/>
          </a:xfrm>
          <a:custGeom>
            <a:avLst/>
            <a:gdLst>
              <a:gd name="T0" fmla="*/ 16 w 100"/>
              <a:gd name="T1" fmla="*/ 45 h 46"/>
              <a:gd name="T2" fmla="*/ 34 w 100"/>
              <a:gd name="T3" fmla="*/ 44 h 46"/>
              <a:gd name="T4" fmla="*/ 60 w 100"/>
              <a:gd name="T5" fmla="*/ 40 h 46"/>
              <a:gd name="T6" fmla="*/ 60 w 100"/>
              <a:gd name="T7" fmla="*/ 26 h 46"/>
              <a:gd name="T8" fmla="*/ 28 w 100"/>
              <a:gd name="T9" fmla="*/ 31 h 46"/>
              <a:gd name="T10" fmla="*/ 92 w 100"/>
              <a:gd name="T11" fmla="*/ 20 h 46"/>
              <a:gd name="T12" fmla="*/ 92 w 100"/>
              <a:gd name="T13" fmla="*/ 6 h 46"/>
              <a:gd name="T14" fmla="*/ 18 w 100"/>
              <a:gd name="T15" fmla="*/ 22 h 46"/>
              <a:gd name="T16" fmla="*/ 21 w 100"/>
              <a:gd name="T17" fmla="*/ 12 h 46"/>
              <a:gd name="T18" fmla="*/ 8 w 100"/>
              <a:gd name="T19" fmla="*/ 9 h 46"/>
              <a:gd name="T20" fmla="*/ 16 w 100"/>
              <a:gd name="T21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0" h="46">
                <a:moveTo>
                  <a:pt x="16" y="45"/>
                </a:moveTo>
                <a:cubicBezTo>
                  <a:pt x="21" y="46"/>
                  <a:pt x="28" y="45"/>
                  <a:pt x="34" y="44"/>
                </a:cubicBezTo>
                <a:cubicBezTo>
                  <a:pt x="42" y="42"/>
                  <a:pt x="51" y="40"/>
                  <a:pt x="60" y="40"/>
                </a:cubicBezTo>
                <a:cubicBezTo>
                  <a:pt x="68" y="39"/>
                  <a:pt x="68" y="26"/>
                  <a:pt x="60" y="26"/>
                </a:cubicBezTo>
                <a:cubicBezTo>
                  <a:pt x="49" y="27"/>
                  <a:pt x="39" y="30"/>
                  <a:pt x="28" y="31"/>
                </a:cubicBezTo>
                <a:cubicBezTo>
                  <a:pt x="47" y="21"/>
                  <a:pt x="71" y="19"/>
                  <a:pt x="92" y="20"/>
                </a:cubicBezTo>
                <a:cubicBezTo>
                  <a:pt x="100" y="20"/>
                  <a:pt x="100" y="7"/>
                  <a:pt x="92" y="6"/>
                </a:cubicBezTo>
                <a:cubicBezTo>
                  <a:pt x="68" y="5"/>
                  <a:pt x="40" y="9"/>
                  <a:pt x="18" y="22"/>
                </a:cubicBezTo>
                <a:cubicBezTo>
                  <a:pt x="19" y="18"/>
                  <a:pt x="20" y="15"/>
                  <a:pt x="21" y="12"/>
                </a:cubicBezTo>
                <a:cubicBezTo>
                  <a:pt x="23" y="4"/>
                  <a:pt x="10" y="0"/>
                  <a:pt x="8" y="9"/>
                </a:cubicBezTo>
                <a:cubicBezTo>
                  <a:pt x="5" y="20"/>
                  <a:pt x="0" y="40"/>
                  <a:pt x="16" y="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rrow middle"/>
          <p:cNvSpPr>
            <a:spLocks/>
          </p:cNvSpPr>
          <p:nvPr/>
        </p:nvSpPr>
        <p:spPr bwMode="auto">
          <a:xfrm>
            <a:off x="5389574" y="4209132"/>
            <a:ext cx="701675" cy="417513"/>
          </a:xfrm>
          <a:custGeom>
            <a:avLst/>
            <a:gdLst>
              <a:gd name="T0" fmla="*/ 85 w 93"/>
              <a:gd name="T1" fmla="*/ 15 h 55"/>
              <a:gd name="T2" fmla="*/ 23 w 93"/>
              <a:gd name="T3" fmla="*/ 25 h 55"/>
              <a:gd name="T4" fmla="*/ 36 w 93"/>
              <a:gd name="T5" fmla="*/ 16 h 55"/>
              <a:gd name="T6" fmla="*/ 29 w 93"/>
              <a:gd name="T7" fmla="*/ 4 h 55"/>
              <a:gd name="T8" fmla="*/ 5 w 93"/>
              <a:gd name="T9" fmla="*/ 40 h 55"/>
              <a:gd name="T10" fmla="*/ 43 w 93"/>
              <a:gd name="T11" fmla="*/ 54 h 55"/>
              <a:gd name="T12" fmla="*/ 43 w 93"/>
              <a:gd name="T13" fmla="*/ 41 h 55"/>
              <a:gd name="T14" fmla="*/ 23 w 93"/>
              <a:gd name="T15" fmla="*/ 39 h 55"/>
              <a:gd name="T16" fmla="*/ 85 w 93"/>
              <a:gd name="T17" fmla="*/ 29 h 55"/>
              <a:gd name="T18" fmla="*/ 85 w 93"/>
              <a:gd name="T19" fmla="*/ 1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55">
                <a:moveTo>
                  <a:pt x="85" y="15"/>
                </a:moveTo>
                <a:cubicBezTo>
                  <a:pt x="64" y="14"/>
                  <a:pt x="43" y="18"/>
                  <a:pt x="23" y="25"/>
                </a:cubicBezTo>
                <a:cubicBezTo>
                  <a:pt x="29" y="21"/>
                  <a:pt x="35" y="16"/>
                  <a:pt x="36" y="16"/>
                </a:cubicBezTo>
                <a:cubicBezTo>
                  <a:pt x="43" y="11"/>
                  <a:pt x="36" y="0"/>
                  <a:pt x="29" y="4"/>
                </a:cubicBezTo>
                <a:cubicBezTo>
                  <a:pt x="19" y="11"/>
                  <a:pt x="0" y="24"/>
                  <a:pt x="5" y="40"/>
                </a:cubicBezTo>
                <a:cubicBezTo>
                  <a:pt x="10" y="54"/>
                  <a:pt x="30" y="55"/>
                  <a:pt x="43" y="54"/>
                </a:cubicBezTo>
                <a:cubicBezTo>
                  <a:pt x="51" y="54"/>
                  <a:pt x="51" y="41"/>
                  <a:pt x="43" y="41"/>
                </a:cubicBezTo>
                <a:cubicBezTo>
                  <a:pt x="37" y="41"/>
                  <a:pt x="29" y="42"/>
                  <a:pt x="23" y="39"/>
                </a:cubicBezTo>
                <a:cubicBezTo>
                  <a:pt x="43" y="32"/>
                  <a:pt x="63" y="27"/>
                  <a:pt x="85" y="29"/>
                </a:cubicBezTo>
                <a:cubicBezTo>
                  <a:pt x="93" y="29"/>
                  <a:pt x="93" y="16"/>
                  <a:pt x="85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rrow top"/>
          <p:cNvSpPr>
            <a:spLocks/>
          </p:cNvSpPr>
          <p:nvPr/>
        </p:nvSpPr>
        <p:spPr bwMode="auto">
          <a:xfrm>
            <a:off x="2819165" y="2500147"/>
            <a:ext cx="776287" cy="357188"/>
          </a:xfrm>
          <a:custGeom>
            <a:avLst/>
            <a:gdLst>
              <a:gd name="T0" fmla="*/ 82 w 103"/>
              <a:gd name="T1" fmla="*/ 12 h 47"/>
              <a:gd name="T2" fmla="*/ 84 w 103"/>
              <a:gd name="T3" fmla="*/ 22 h 47"/>
              <a:gd name="T4" fmla="*/ 9 w 103"/>
              <a:gd name="T5" fmla="*/ 6 h 47"/>
              <a:gd name="T6" fmla="*/ 9 w 103"/>
              <a:gd name="T7" fmla="*/ 20 h 47"/>
              <a:gd name="T8" fmla="*/ 74 w 103"/>
              <a:gd name="T9" fmla="*/ 31 h 47"/>
              <a:gd name="T10" fmla="*/ 42 w 103"/>
              <a:gd name="T11" fmla="*/ 26 h 47"/>
              <a:gd name="T12" fmla="*/ 42 w 103"/>
              <a:gd name="T13" fmla="*/ 40 h 47"/>
              <a:gd name="T14" fmla="*/ 86 w 103"/>
              <a:gd name="T15" fmla="*/ 45 h 47"/>
              <a:gd name="T16" fmla="*/ 95 w 103"/>
              <a:gd name="T17" fmla="*/ 9 h 47"/>
              <a:gd name="T18" fmla="*/ 82 w 103"/>
              <a:gd name="T19" fmla="*/ 1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" h="47">
                <a:moveTo>
                  <a:pt x="82" y="12"/>
                </a:moveTo>
                <a:cubicBezTo>
                  <a:pt x="82" y="15"/>
                  <a:pt x="83" y="18"/>
                  <a:pt x="84" y="22"/>
                </a:cubicBezTo>
                <a:cubicBezTo>
                  <a:pt x="62" y="9"/>
                  <a:pt x="34" y="5"/>
                  <a:pt x="9" y="6"/>
                </a:cubicBezTo>
                <a:cubicBezTo>
                  <a:pt x="0" y="7"/>
                  <a:pt x="0" y="20"/>
                  <a:pt x="9" y="20"/>
                </a:cubicBezTo>
                <a:cubicBezTo>
                  <a:pt x="30" y="19"/>
                  <a:pt x="55" y="21"/>
                  <a:pt x="74" y="31"/>
                </a:cubicBezTo>
                <a:cubicBezTo>
                  <a:pt x="63" y="30"/>
                  <a:pt x="53" y="27"/>
                  <a:pt x="42" y="26"/>
                </a:cubicBezTo>
                <a:cubicBezTo>
                  <a:pt x="33" y="26"/>
                  <a:pt x="33" y="39"/>
                  <a:pt x="42" y="40"/>
                </a:cubicBezTo>
                <a:cubicBezTo>
                  <a:pt x="56" y="41"/>
                  <a:pt x="72" y="47"/>
                  <a:pt x="86" y="45"/>
                </a:cubicBezTo>
                <a:cubicBezTo>
                  <a:pt x="103" y="42"/>
                  <a:pt x="97" y="19"/>
                  <a:pt x="95" y="9"/>
                </a:cubicBezTo>
                <a:cubicBezTo>
                  <a:pt x="92" y="0"/>
                  <a:pt x="79" y="4"/>
                  <a:pt x="82" y="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rrow middle"/>
          <p:cNvSpPr>
            <a:spLocks/>
          </p:cNvSpPr>
          <p:nvPr/>
        </p:nvSpPr>
        <p:spPr bwMode="auto">
          <a:xfrm>
            <a:off x="2979204" y="4244633"/>
            <a:ext cx="731837" cy="423863"/>
          </a:xfrm>
          <a:custGeom>
            <a:avLst/>
            <a:gdLst>
              <a:gd name="T0" fmla="*/ 72 w 97"/>
              <a:gd name="T1" fmla="*/ 41 h 56"/>
              <a:gd name="T2" fmla="*/ 52 w 97"/>
              <a:gd name="T3" fmla="*/ 42 h 56"/>
              <a:gd name="T4" fmla="*/ 52 w 97"/>
              <a:gd name="T5" fmla="*/ 55 h 56"/>
              <a:gd name="T6" fmla="*/ 90 w 97"/>
              <a:gd name="T7" fmla="*/ 42 h 56"/>
              <a:gd name="T8" fmla="*/ 65 w 97"/>
              <a:gd name="T9" fmla="*/ 5 h 56"/>
              <a:gd name="T10" fmla="*/ 59 w 97"/>
              <a:gd name="T11" fmla="*/ 17 h 56"/>
              <a:gd name="T12" fmla="*/ 72 w 97"/>
              <a:gd name="T13" fmla="*/ 26 h 56"/>
              <a:gd name="T14" fmla="*/ 9 w 97"/>
              <a:gd name="T15" fmla="*/ 16 h 56"/>
              <a:gd name="T16" fmla="*/ 9 w 97"/>
              <a:gd name="T17" fmla="*/ 30 h 56"/>
              <a:gd name="T18" fmla="*/ 72 w 97"/>
              <a:gd name="T19" fmla="*/ 41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7" h="56">
                <a:moveTo>
                  <a:pt x="72" y="41"/>
                </a:moveTo>
                <a:cubicBezTo>
                  <a:pt x="66" y="43"/>
                  <a:pt x="56" y="42"/>
                  <a:pt x="52" y="42"/>
                </a:cubicBezTo>
                <a:cubicBezTo>
                  <a:pt x="43" y="42"/>
                  <a:pt x="43" y="55"/>
                  <a:pt x="52" y="55"/>
                </a:cubicBezTo>
                <a:cubicBezTo>
                  <a:pt x="64" y="56"/>
                  <a:pt x="84" y="55"/>
                  <a:pt x="90" y="42"/>
                </a:cubicBezTo>
                <a:cubicBezTo>
                  <a:pt x="97" y="26"/>
                  <a:pt x="77" y="12"/>
                  <a:pt x="65" y="5"/>
                </a:cubicBezTo>
                <a:cubicBezTo>
                  <a:pt x="58" y="0"/>
                  <a:pt x="52" y="12"/>
                  <a:pt x="59" y="17"/>
                </a:cubicBezTo>
                <a:cubicBezTo>
                  <a:pt x="61" y="18"/>
                  <a:pt x="67" y="22"/>
                  <a:pt x="72" y="26"/>
                </a:cubicBezTo>
                <a:cubicBezTo>
                  <a:pt x="52" y="19"/>
                  <a:pt x="31" y="15"/>
                  <a:pt x="9" y="16"/>
                </a:cubicBezTo>
                <a:cubicBezTo>
                  <a:pt x="0" y="17"/>
                  <a:pt x="0" y="30"/>
                  <a:pt x="9" y="30"/>
                </a:cubicBezTo>
                <a:cubicBezTo>
                  <a:pt x="31" y="29"/>
                  <a:pt x="52" y="33"/>
                  <a:pt x="72" y="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1309449" y="224446"/>
            <a:ext cx="6434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Parent Rights</a:t>
            </a:r>
            <a:endParaRPr lang="en-US" sz="36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91313" y="2013108"/>
            <a:ext cx="2877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hewy" panose="02000000000000000000" pitchFamily="2" charset="0"/>
                <a:ea typeface="Chewy" panose="02000000000000000000" pitchFamily="2" charset="0"/>
              </a:rPr>
              <a:t>Ask for meetings and trainings</a:t>
            </a:r>
            <a:endParaRPr lang="en-US" sz="16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8314" y="3454254"/>
            <a:ext cx="28778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Chewy" panose="02000000000000000000" pitchFamily="2" charset="0"/>
                <a:ea typeface="Chewy" panose="02000000000000000000" pitchFamily="2" charset="0"/>
              </a:rPr>
              <a:t>Review the parent involvement plan and activities included in the Single Plan for Student Achievement</a:t>
            </a:r>
            <a:endParaRPr lang="en-US" sz="1600" dirty="0">
              <a:solidFill>
                <a:schemeClr val="tx2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945311" y="1384130"/>
            <a:ext cx="28778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Chewy" panose="02000000000000000000" pitchFamily="2" charset="0"/>
                <a:ea typeface="Chewy" panose="02000000000000000000" pitchFamily="2" charset="0"/>
              </a:rPr>
              <a:t>Review the school’s achievement data</a:t>
            </a:r>
            <a:endParaRPr lang="en-US" sz="1600" dirty="0">
              <a:solidFill>
                <a:schemeClr val="tx2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945311" y="3177073"/>
            <a:ext cx="28778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hewy" panose="02000000000000000000" pitchFamily="2" charset="0"/>
                <a:ea typeface="Chewy" panose="02000000000000000000" pitchFamily="2" charset="0"/>
              </a:rPr>
              <a:t>Review and modify the school’s Title I Parental Involvement Policy and School-Parent Compact</a:t>
            </a:r>
            <a:endParaRPr lang="en-US" sz="16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28" y="5637803"/>
            <a:ext cx="1229575" cy="11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ghtbulb inside"/>
          <p:cNvSpPr>
            <a:spLocks noEditPoints="1"/>
          </p:cNvSpPr>
          <p:nvPr/>
        </p:nvSpPr>
        <p:spPr bwMode="auto">
          <a:xfrm>
            <a:off x="3954448" y="3023121"/>
            <a:ext cx="1263574" cy="1492780"/>
          </a:xfrm>
          <a:custGeom>
            <a:avLst/>
            <a:gdLst>
              <a:gd name="T0" fmla="*/ 360 w 440"/>
              <a:gd name="T1" fmla="*/ 29 h 520"/>
              <a:gd name="T2" fmla="*/ 274 w 440"/>
              <a:gd name="T3" fmla="*/ 202 h 520"/>
              <a:gd name="T4" fmla="*/ 219 w 440"/>
              <a:gd name="T5" fmla="*/ 6 h 520"/>
              <a:gd name="T6" fmla="*/ 205 w 440"/>
              <a:gd name="T7" fmla="*/ 247 h 520"/>
              <a:gd name="T8" fmla="*/ 186 w 440"/>
              <a:gd name="T9" fmla="*/ 227 h 520"/>
              <a:gd name="T10" fmla="*/ 73 w 440"/>
              <a:gd name="T11" fmla="*/ 77 h 520"/>
              <a:gd name="T12" fmla="*/ 46 w 440"/>
              <a:gd name="T13" fmla="*/ 236 h 520"/>
              <a:gd name="T14" fmla="*/ 162 w 440"/>
              <a:gd name="T15" fmla="*/ 463 h 520"/>
              <a:gd name="T16" fmla="*/ 204 w 440"/>
              <a:gd name="T17" fmla="*/ 309 h 520"/>
              <a:gd name="T18" fmla="*/ 230 w 440"/>
              <a:gd name="T19" fmla="*/ 281 h 520"/>
              <a:gd name="T20" fmla="*/ 268 w 440"/>
              <a:gd name="T21" fmla="*/ 312 h 520"/>
              <a:gd name="T22" fmla="*/ 363 w 440"/>
              <a:gd name="T23" fmla="*/ 518 h 520"/>
              <a:gd name="T24" fmla="*/ 346 w 440"/>
              <a:gd name="T25" fmla="*/ 465 h 520"/>
              <a:gd name="T26" fmla="*/ 312 w 440"/>
              <a:gd name="T27" fmla="*/ 336 h 520"/>
              <a:gd name="T28" fmla="*/ 311 w 440"/>
              <a:gd name="T29" fmla="*/ 322 h 520"/>
              <a:gd name="T30" fmla="*/ 431 w 440"/>
              <a:gd name="T31" fmla="*/ 150 h 520"/>
              <a:gd name="T32" fmla="*/ 54 w 440"/>
              <a:gd name="T33" fmla="*/ 116 h 520"/>
              <a:gd name="T34" fmla="*/ 54 w 440"/>
              <a:gd name="T35" fmla="*/ 116 h 520"/>
              <a:gd name="T36" fmla="*/ 57 w 440"/>
              <a:gd name="T37" fmla="*/ 116 h 520"/>
              <a:gd name="T38" fmla="*/ 57 w 440"/>
              <a:gd name="T39" fmla="*/ 116 h 520"/>
              <a:gd name="T40" fmla="*/ 132 w 440"/>
              <a:gd name="T41" fmla="*/ 187 h 520"/>
              <a:gd name="T42" fmla="*/ 98 w 440"/>
              <a:gd name="T43" fmla="*/ 233 h 520"/>
              <a:gd name="T44" fmla="*/ 270 w 440"/>
              <a:gd name="T45" fmla="*/ 219 h 520"/>
              <a:gd name="T46" fmla="*/ 258 w 440"/>
              <a:gd name="T47" fmla="*/ 250 h 520"/>
              <a:gd name="T48" fmla="*/ 270 w 440"/>
              <a:gd name="T49" fmla="*/ 219 h 520"/>
              <a:gd name="T50" fmla="*/ 233 w 440"/>
              <a:gd name="T51" fmla="*/ 117 h 520"/>
              <a:gd name="T52" fmla="*/ 214 w 440"/>
              <a:gd name="T53" fmla="*/ 58 h 520"/>
              <a:gd name="T54" fmla="*/ 355 w 440"/>
              <a:gd name="T55" fmla="*/ 248 h 520"/>
              <a:gd name="T56" fmla="*/ 319 w 440"/>
              <a:gd name="T57" fmla="*/ 196 h 520"/>
              <a:gd name="T58" fmla="*/ 375 w 440"/>
              <a:gd name="T59" fmla="*/ 71 h 520"/>
              <a:gd name="T60" fmla="*/ 390 w 440"/>
              <a:gd name="T61" fmla="*/ 64 h 520"/>
              <a:gd name="T62" fmla="*/ 392 w 440"/>
              <a:gd name="T63" fmla="*/ 94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40" h="520">
                <a:moveTo>
                  <a:pt x="428" y="49"/>
                </a:moveTo>
                <a:cubicBezTo>
                  <a:pt x="417" y="21"/>
                  <a:pt x="385" y="13"/>
                  <a:pt x="360" y="29"/>
                </a:cubicBezTo>
                <a:cubicBezTo>
                  <a:pt x="334" y="45"/>
                  <a:pt x="319" y="77"/>
                  <a:pt x="307" y="104"/>
                </a:cubicBezTo>
                <a:cubicBezTo>
                  <a:pt x="293" y="135"/>
                  <a:pt x="282" y="168"/>
                  <a:pt x="274" y="202"/>
                </a:cubicBezTo>
                <a:cubicBezTo>
                  <a:pt x="276" y="187"/>
                  <a:pt x="277" y="173"/>
                  <a:pt x="278" y="159"/>
                </a:cubicBezTo>
                <a:cubicBezTo>
                  <a:pt x="279" y="109"/>
                  <a:pt x="269" y="33"/>
                  <a:pt x="219" y="6"/>
                </a:cubicBezTo>
                <a:cubicBezTo>
                  <a:pt x="208" y="0"/>
                  <a:pt x="197" y="5"/>
                  <a:pt x="190" y="14"/>
                </a:cubicBezTo>
                <a:cubicBezTo>
                  <a:pt x="140" y="80"/>
                  <a:pt x="165" y="181"/>
                  <a:pt x="205" y="247"/>
                </a:cubicBezTo>
                <a:cubicBezTo>
                  <a:pt x="201" y="250"/>
                  <a:pt x="197" y="252"/>
                  <a:pt x="193" y="254"/>
                </a:cubicBezTo>
                <a:cubicBezTo>
                  <a:pt x="191" y="245"/>
                  <a:pt x="188" y="236"/>
                  <a:pt x="186" y="227"/>
                </a:cubicBezTo>
                <a:cubicBezTo>
                  <a:pt x="180" y="201"/>
                  <a:pt x="174" y="174"/>
                  <a:pt x="163" y="150"/>
                </a:cubicBezTo>
                <a:cubicBezTo>
                  <a:pt x="146" y="111"/>
                  <a:pt x="114" y="86"/>
                  <a:pt x="73" y="77"/>
                </a:cubicBezTo>
                <a:cubicBezTo>
                  <a:pt x="51" y="71"/>
                  <a:pt x="28" y="75"/>
                  <a:pt x="19" y="98"/>
                </a:cubicBezTo>
                <a:cubicBezTo>
                  <a:pt x="0" y="142"/>
                  <a:pt x="21" y="199"/>
                  <a:pt x="46" y="236"/>
                </a:cubicBezTo>
                <a:cubicBezTo>
                  <a:pt x="73" y="277"/>
                  <a:pt x="114" y="301"/>
                  <a:pt x="160" y="301"/>
                </a:cubicBezTo>
                <a:cubicBezTo>
                  <a:pt x="170" y="355"/>
                  <a:pt x="175" y="410"/>
                  <a:pt x="162" y="463"/>
                </a:cubicBezTo>
                <a:cubicBezTo>
                  <a:pt x="156" y="490"/>
                  <a:pt x="197" y="501"/>
                  <a:pt x="203" y="475"/>
                </a:cubicBezTo>
                <a:cubicBezTo>
                  <a:pt x="216" y="420"/>
                  <a:pt x="213" y="364"/>
                  <a:pt x="204" y="309"/>
                </a:cubicBezTo>
                <a:cubicBezTo>
                  <a:pt x="203" y="304"/>
                  <a:pt x="202" y="299"/>
                  <a:pt x="201" y="295"/>
                </a:cubicBezTo>
                <a:cubicBezTo>
                  <a:pt x="212" y="291"/>
                  <a:pt x="222" y="287"/>
                  <a:pt x="230" y="281"/>
                </a:cubicBezTo>
                <a:cubicBezTo>
                  <a:pt x="241" y="293"/>
                  <a:pt x="254" y="304"/>
                  <a:pt x="268" y="311"/>
                </a:cubicBezTo>
                <a:cubicBezTo>
                  <a:pt x="268" y="312"/>
                  <a:pt x="268" y="312"/>
                  <a:pt x="268" y="312"/>
                </a:cubicBezTo>
                <a:cubicBezTo>
                  <a:pt x="270" y="357"/>
                  <a:pt x="275" y="404"/>
                  <a:pt x="290" y="447"/>
                </a:cubicBezTo>
                <a:cubicBezTo>
                  <a:pt x="302" y="481"/>
                  <a:pt x="323" y="515"/>
                  <a:pt x="363" y="518"/>
                </a:cubicBezTo>
                <a:cubicBezTo>
                  <a:pt x="390" y="520"/>
                  <a:pt x="390" y="477"/>
                  <a:pt x="363" y="475"/>
                </a:cubicBezTo>
                <a:cubicBezTo>
                  <a:pt x="357" y="475"/>
                  <a:pt x="352" y="472"/>
                  <a:pt x="346" y="465"/>
                </a:cubicBezTo>
                <a:cubicBezTo>
                  <a:pt x="338" y="456"/>
                  <a:pt x="333" y="443"/>
                  <a:pt x="329" y="432"/>
                </a:cubicBezTo>
                <a:cubicBezTo>
                  <a:pt x="319" y="402"/>
                  <a:pt x="314" y="369"/>
                  <a:pt x="312" y="336"/>
                </a:cubicBezTo>
                <a:cubicBezTo>
                  <a:pt x="311" y="331"/>
                  <a:pt x="311" y="327"/>
                  <a:pt x="310" y="322"/>
                </a:cubicBezTo>
                <a:cubicBezTo>
                  <a:pt x="311" y="322"/>
                  <a:pt x="311" y="322"/>
                  <a:pt x="311" y="322"/>
                </a:cubicBezTo>
                <a:cubicBezTo>
                  <a:pt x="352" y="321"/>
                  <a:pt x="383" y="285"/>
                  <a:pt x="402" y="252"/>
                </a:cubicBezTo>
                <a:cubicBezTo>
                  <a:pt x="419" y="220"/>
                  <a:pt x="427" y="185"/>
                  <a:pt x="431" y="150"/>
                </a:cubicBezTo>
                <a:cubicBezTo>
                  <a:pt x="435" y="118"/>
                  <a:pt x="440" y="79"/>
                  <a:pt x="428" y="49"/>
                </a:cubicBezTo>
                <a:close/>
                <a:moveTo>
                  <a:pt x="54" y="116"/>
                </a:moveTo>
                <a:cubicBezTo>
                  <a:pt x="54" y="116"/>
                  <a:pt x="54" y="116"/>
                  <a:pt x="54" y="116"/>
                </a:cubicBezTo>
                <a:cubicBezTo>
                  <a:pt x="54" y="116"/>
                  <a:pt x="54" y="116"/>
                  <a:pt x="54" y="116"/>
                </a:cubicBezTo>
                <a:close/>
                <a:moveTo>
                  <a:pt x="61" y="169"/>
                </a:moveTo>
                <a:cubicBezTo>
                  <a:pt x="55" y="151"/>
                  <a:pt x="52" y="130"/>
                  <a:pt x="57" y="116"/>
                </a:cubicBezTo>
                <a:cubicBezTo>
                  <a:pt x="57" y="116"/>
                  <a:pt x="57" y="116"/>
                  <a:pt x="57" y="116"/>
                </a:cubicBezTo>
                <a:cubicBezTo>
                  <a:pt x="57" y="116"/>
                  <a:pt x="57" y="116"/>
                  <a:pt x="57" y="116"/>
                </a:cubicBezTo>
                <a:cubicBezTo>
                  <a:pt x="72" y="117"/>
                  <a:pt x="91" y="127"/>
                  <a:pt x="102" y="136"/>
                </a:cubicBezTo>
                <a:cubicBezTo>
                  <a:pt x="118" y="149"/>
                  <a:pt x="126" y="168"/>
                  <a:pt x="132" y="187"/>
                </a:cubicBezTo>
                <a:cubicBezTo>
                  <a:pt x="138" y="211"/>
                  <a:pt x="144" y="234"/>
                  <a:pt x="150" y="258"/>
                </a:cubicBezTo>
                <a:cubicBezTo>
                  <a:pt x="130" y="255"/>
                  <a:pt x="111" y="246"/>
                  <a:pt x="98" y="233"/>
                </a:cubicBezTo>
                <a:cubicBezTo>
                  <a:pt x="80" y="216"/>
                  <a:pt x="68" y="193"/>
                  <a:pt x="61" y="169"/>
                </a:cubicBezTo>
                <a:close/>
                <a:moveTo>
                  <a:pt x="270" y="219"/>
                </a:moveTo>
                <a:cubicBezTo>
                  <a:pt x="268" y="232"/>
                  <a:pt x="267" y="245"/>
                  <a:pt x="266" y="258"/>
                </a:cubicBezTo>
                <a:cubicBezTo>
                  <a:pt x="263" y="256"/>
                  <a:pt x="261" y="253"/>
                  <a:pt x="258" y="250"/>
                </a:cubicBezTo>
                <a:cubicBezTo>
                  <a:pt x="258" y="249"/>
                  <a:pt x="259" y="248"/>
                  <a:pt x="259" y="248"/>
                </a:cubicBezTo>
                <a:cubicBezTo>
                  <a:pt x="264" y="239"/>
                  <a:pt x="267" y="229"/>
                  <a:pt x="270" y="219"/>
                </a:cubicBezTo>
                <a:close/>
                <a:moveTo>
                  <a:pt x="214" y="58"/>
                </a:moveTo>
                <a:cubicBezTo>
                  <a:pt x="225" y="75"/>
                  <a:pt x="230" y="99"/>
                  <a:pt x="233" y="117"/>
                </a:cubicBezTo>
                <a:cubicBezTo>
                  <a:pt x="237" y="145"/>
                  <a:pt x="237" y="176"/>
                  <a:pt x="230" y="204"/>
                </a:cubicBezTo>
                <a:cubicBezTo>
                  <a:pt x="209" y="162"/>
                  <a:pt x="195" y="104"/>
                  <a:pt x="214" y="58"/>
                </a:cubicBezTo>
                <a:close/>
                <a:moveTo>
                  <a:pt x="389" y="150"/>
                </a:moveTo>
                <a:cubicBezTo>
                  <a:pt x="385" y="185"/>
                  <a:pt x="374" y="219"/>
                  <a:pt x="355" y="248"/>
                </a:cubicBezTo>
                <a:cubicBezTo>
                  <a:pt x="344" y="264"/>
                  <a:pt x="327" y="278"/>
                  <a:pt x="309" y="279"/>
                </a:cubicBezTo>
                <a:cubicBezTo>
                  <a:pt x="309" y="250"/>
                  <a:pt x="311" y="222"/>
                  <a:pt x="319" y="196"/>
                </a:cubicBezTo>
                <a:cubicBezTo>
                  <a:pt x="327" y="165"/>
                  <a:pt x="338" y="135"/>
                  <a:pt x="352" y="107"/>
                </a:cubicBezTo>
                <a:cubicBezTo>
                  <a:pt x="359" y="94"/>
                  <a:pt x="366" y="82"/>
                  <a:pt x="375" y="71"/>
                </a:cubicBezTo>
                <a:cubicBezTo>
                  <a:pt x="378" y="68"/>
                  <a:pt x="382" y="65"/>
                  <a:pt x="386" y="63"/>
                </a:cubicBezTo>
                <a:cubicBezTo>
                  <a:pt x="387" y="62"/>
                  <a:pt x="387" y="63"/>
                  <a:pt x="390" y="64"/>
                </a:cubicBezTo>
                <a:cubicBezTo>
                  <a:pt x="385" y="62"/>
                  <a:pt x="390" y="69"/>
                  <a:pt x="390" y="72"/>
                </a:cubicBezTo>
                <a:cubicBezTo>
                  <a:pt x="392" y="79"/>
                  <a:pt x="392" y="86"/>
                  <a:pt x="392" y="94"/>
                </a:cubicBezTo>
                <a:cubicBezTo>
                  <a:pt x="393" y="112"/>
                  <a:pt x="391" y="131"/>
                  <a:pt x="389" y="1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lightbulb edge"/>
          <p:cNvSpPr>
            <a:spLocks/>
          </p:cNvSpPr>
          <p:nvPr/>
        </p:nvSpPr>
        <p:spPr bwMode="auto">
          <a:xfrm>
            <a:off x="3603292" y="2397211"/>
            <a:ext cx="1990863" cy="2290595"/>
          </a:xfrm>
          <a:custGeom>
            <a:avLst/>
            <a:gdLst>
              <a:gd name="T0" fmla="*/ 536 w 693"/>
              <a:gd name="T1" fmla="*/ 734 h 798"/>
              <a:gd name="T2" fmla="*/ 560 w 693"/>
              <a:gd name="T3" fmla="*/ 561 h 798"/>
              <a:gd name="T4" fmla="*/ 617 w 693"/>
              <a:gd name="T5" fmla="*/ 459 h 798"/>
              <a:gd name="T6" fmla="*/ 667 w 693"/>
              <a:gd name="T7" fmla="*/ 209 h 798"/>
              <a:gd name="T8" fmla="*/ 511 w 693"/>
              <a:gd name="T9" fmla="*/ 56 h 798"/>
              <a:gd name="T10" fmla="*/ 285 w 693"/>
              <a:gd name="T11" fmla="*/ 4 h 798"/>
              <a:gd name="T12" fmla="*/ 77 w 693"/>
              <a:gd name="T13" fmla="*/ 82 h 798"/>
              <a:gd name="T14" fmla="*/ 4 w 693"/>
              <a:gd name="T15" fmla="*/ 295 h 798"/>
              <a:gd name="T16" fmla="*/ 36 w 693"/>
              <a:gd name="T17" fmla="*/ 420 h 798"/>
              <a:gd name="T18" fmla="*/ 116 w 693"/>
              <a:gd name="T19" fmla="*/ 528 h 798"/>
              <a:gd name="T20" fmla="*/ 183 w 693"/>
              <a:gd name="T21" fmla="*/ 626 h 798"/>
              <a:gd name="T22" fmla="*/ 166 w 693"/>
              <a:gd name="T23" fmla="*/ 746 h 798"/>
              <a:gd name="T24" fmla="*/ 196 w 693"/>
              <a:gd name="T25" fmla="*/ 776 h 798"/>
              <a:gd name="T26" fmla="*/ 235 w 693"/>
              <a:gd name="T27" fmla="*/ 645 h 798"/>
              <a:gd name="T28" fmla="*/ 178 w 693"/>
              <a:gd name="T29" fmla="*/ 540 h 798"/>
              <a:gd name="T30" fmla="*/ 88 w 693"/>
              <a:gd name="T31" fmla="*/ 424 h 798"/>
              <a:gd name="T32" fmla="*/ 46 w 693"/>
              <a:gd name="T33" fmla="*/ 290 h 798"/>
              <a:gd name="T34" fmla="*/ 142 w 693"/>
              <a:gd name="T35" fmla="*/ 82 h 798"/>
              <a:gd name="T36" fmla="*/ 371 w 693"/>
              <a:gd name="T37" fmla="*/ 57 h 798"/>
              <a:gd name="T38" fmla="*/ 555 w 693"/>
              <a:gd name="T39" fmla="*/ 129 h 798"/>
              <a:gd name="T40" fmla="*/ 615 w 693"/>
              <a:gd name="T41" fmla="*/ 194 h 798"/>
              <a:gd name="T42" fmla="*/ 633 w 693"/>
              <a:gd name="T43" fmla="*/ 295 h 798"/>
              <a:gd name="T44" fmla="*/ 552 w 693"/>
              <a:gd name="T45" fmla="*/ 481 h 798"/>
              <a:gd name="T46" fmla="*/ 494 w 693"/>
              <a:gd name="T47" fmla="*/ 734 h 798"/>
              <a:gd name="T48" fmla="*/ 536 w 693"/>
              <a:gd name="T49" fmla="*/ 734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93" h="798">
                <a:moveTo>
                  <a:pt x="536" y="734"/>
                </a:moveTo>
                <a:cubicBezTo>
                  <a:pt x="533" y="675"/>
                  <a:pt x="539" y="617"/>
                  <a:pt x="560" y="561"/>
                </a:cubicBezTo>
                <a:cubicBezTo>
                  <a:pt x="573" y="524"/>
                  <a:pt x="596" y="492"/>
                  <a:pt x="617" y="459"/>
                </a:cubicBezTo>
                <a:cubicBezTo>
                  <a:pt x="664" y="386"/>
                  <a:pt x="693" y="295"/>
                  <a:pt x="667" y="209"/>
                </a:cubicBezTo>
                <a:cubicBezTo>
                  <a:pt x="646" y="135"/>
                  <a:pt x="578" y="86"/>
                  <a:pt x="511" y="56"/>
                </a:cubicBezTo>
                <a:cubicBezTo>
                  <a:pt x="440" y="25"/>
                  <a:pt x="362" y="8"/>
                  <a:pt x="285" y="4"/>
                </a:cubicBezTo>
                <a:cubicBezTo>
                  <a:pt x="207" y="0"/>
                  <a:pt x="131" y="25"/>
                  <a:pt x="77" y="82"/>
                </a:cubicBezTo>
                <a:cubicBezTo>
                  <a:pt x="23" y="138"/>
                  <a:pt x="0" y="219"/>
                  <a:pt x="4" y="295"/>
                </a:cubicBezTo>
                <a:cubicBezTo>
                  <a:pt x="6" y="338"/>
                  <a:pt x="17" y="382"/>
                  <a:pt x="36" y="420"/>
                </a:cubicBezTo>
                <a:cubicBezTo>
                  <a:pt x="56" y="460"/>
                  <a:pt x="88" y="493"/>
                  <a:pt x="116" y="528"/>
                </a:cubicBezTo>
                <a:cubicBezTo>
                  <a:pt x="141" y="558"/>
                  <a:pt x="165" y="592"/>
                  <a:pt x="183" y="626"/>
                </a:cubicBezTo>
                <a:cubicBezTo>
                  <a:pt x="206" y="669"/>
                  <a:pt x="194" y="710"/>
                  <a:pt x="166" y="746"/>
                </a:cubicBezTo>
                <a:cubicBezTo>
                  <a:pt x="149" y="767"/>
                  <a:pt x="179" y="798"/>
                  <a:pt x="196" y="776"/>
                </a:cubicBezTo>
                <a:cubicBezTo>
                  <a:pt x="226" y="737"/>
                  <a:pt x="246" y="695"/>
                  <a:pt x="235" y="645"/>
                </a:cubicBezTo>
                <a:cubicBezTo>
                  <a:pt x="227" y="605"/>
                  <a:pt x="200" y="572"/>
                  <a:pt x="178" y="540"/>
                </a:cubicBezTo>
                <a:cubicBezTo>
                  <a:pt x="151" y="499"/>
                  <a:pt x="115" y="465"/>
                  <a:pt x="88" y="424"/>
                </a:cubicBezTo>
                <a:cubicBezTo>
                  <a:pt x="61" y="385"/>
                  <a:pt x="48" y="338"/>
                  <a:pt x="46" y="290"/>
                </a:cubicBezTo>
                <a:cubicBezTo>
                  <a:pt x="42" y="210"/>
                  <a:pt x="74" y="127"/>
                  <a:pt x="142" y="82"/>
                </a:cubicBezTo>
                <a:cubicBezTo>
                  <a:pt x="210" y="36"/>
                  <a:pt x="295" y="43"/>
                  <a:pt x="371" y="57"/>
                </a:cubicBezTo>
                <a:cubicBezTo>
                  <a:pt x="436" y="70"/>
                  <a:pt x="500" y="91"/>
                  <a:pt x="555" y="129"/>
                </a:cubicBezTo>
                <a:cubicBezTo>
                  <a:pt x="580" y="146"/>
                  <a:pt x="601" y="168"/>
                  <a:pt x="615" y="194"/>
                </a:cubicBezTo>
                <a:cubicBezTo>
                  <a:pt x="633" y="225"/>
                  <a:pt x="635" y="261"/>
                  <a:pt x="633" y="295"/>
                </a:cubicBezTo>
                <a:cubicBezTo>
                  <a:pt x="630" y="366"/>
                  <a:pt x="589" y="423"/>
                  <a:pt x="552" y="481"/>
                </a:cubicBezTo>
                <a:cubicBezTo>
                  <a:pt x="504" y="556"/>
                  <a:pt x="489" y="647"/>
                  <a:pt x="494" y="734"/>
                </a:cubicBezTo>
                <a:cubicBezTo>
                  <a:pt x="496" y="762"/>
                  <a:pt x="538" y="762"/>
                  <a:pt x="536" y="7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ghtbulb bottom"/>
          <p:cNvSpPr>
            <a:spLocks noEditPoints="1"/>
          </p:cNvSpPr>
          <p:nvPr/>
        </p:nvSpPr>
        <p:spPr bwMode="auto">
          <a:xfrm>
            <a:off x="4102844" y="4355750"/>
            <a:ext cx="968250" cy="1096077"/>
          </a:xfrm>
          <a:custGeom>
            <a:avLst/>
            <a:gdLst>
              <a:gd name="T0" fmla="*/ 335 w 337"/>
              <a:gd name="T1" fmla="*/ 82 h 382"/>
              <a:gd name="T2" fmla="*/ 327 w 337"/>
              <a:gd name="T3" fmla="*/ 19 h 382"/>
              <a:gd name="T4" fmla="*/ 326 w 337"/>
              <a:gd name="T5" fmla="*/ 18 h 382"/>
              <a:gd name="T6" fmla="*/ 293 w 337"/>
              <a:gd name="T7" fmla="*/ 7 h 382"/>
              <a:gd name="T8" fmla="*/ 74 w 337"/>
              <a:gd name="T9" fmla="*/ 42 h 382"/>
              <a:gd name="T10" fmla="*/ 92 w 337"/>
              <a:gd name="T11" fmla="*/ 73 h 382"/>
              <a:gd name="T12" fmla="*/ 290 w 337"/>
              <a:gd name="T13" fmla="*/ 43 h 382"/>
              <a:gd name="T14" fmla="*/ 294 w 337"/>
              <a:gd name="T15" fmla="*/ 88 h 382"/>
              <a:gd name="T16" fmla="*/ 292 w 337"/>
              <a:gd name="T17" fmla="*/ 88 h 382"/>
              <a:gd name="T18" fmla="*/ 58 w 337"/>
              <a:gd name="T19" fmla="*/ 94 h 382"/>
              <a:gd name="T20" fmla="*/ 58 w 337"/>
              <a:gd name="T21" fmla="*/ 94 h 382"/>
              <a:gd name="T22" fmla="*/ 48 w 337"/>
              <a:gd name="T23" fmla="*/ 58 h 382"/>
              <a:gd name="T24" fmla="*/ 7 w 337"/>
              <a:gd name="T25" fmla="*/ 69 h 382"/>
              <a:gd name="T26" fmla="*/ 123 w 337"/>
              <a:gd name="T27" fmla="*/ 338 h 382"/>
              <a:gd name="T28" fmla="*/ 281 w 337"/>
              <a:gd name="T29" fmla="*/ 348 h 382"/>
              <a:gd name="T30" fmla="*/ 318 w 337"/>
              <a:gd name="T31" fmla="*/ 278 h 382"/>
              <a:gd name="T32" fmla="*/ 334 w 337"/>
              <a:gd name="T33" fmla="*/ 179 h 382"/>
              <a:gd name="T34" fmla="*/ 335 w 337"/>
              <a:gd name="T35" fmla="*/ 82 h 382"/>
              <a:gd name="T36" fmla="*/ 292 w 337"/>
              <a:gd name="T37" fmla="*/ 124 h 382"/>
              <a:gd name="T38" fmla="*/ 294 w 337"/>
              <a:gd name="T39" fmla="*/ 124 h 382"/>
              <a:gd name="T40" fmla="*/ 294 w 337"/>
              <a:gd name="T41" fmla="*/ 138 h 382"/>
              <a:gd name="T42" fmla="*/ 80 w 337"/>
              <a:gd name="T43" fmla="*/ 165 h 382"/>
              <a:gd name="T44" fmla="*/ 72 w 337"/>
              <a:gd name="T45" fmla="*/ 168 h 382"/>
              <a:gd name="T46" fmla="*/ 65 w 337"/>
              <a:gd name="T47" fmla="*/ 131 h 382"/>
              <a:gd name="T48" fmla="*/ 292 w 337"/>
              <a:gd name="T49" fmla="*/ 124 h 382"/>
              <a:gd name="T50" fmla="*/ 85 w 337"/>
              <a:gd name="T51" fmla="*/ 219 h 382"/>
              <a:gd name="T52" fmla="*/ 82 w 337"/>
              <a:gd name="T53" fmla="*/ 210 h 382"/>
              <a:gd name="T54" fmla="*/ 80 w 337"/>
              <a:gd name="T55" fmla="*/ 202 h 382"/>
              <a:gd name="T56" fmla="*/ 292 w 337"/>
              <a:gd name="T57" fmla="*/ 175 h 382"/>
              <a:gd name="T58" fmla="*/ 290 w 337"/>
              <a:gd name="T59" fmla="*/ 198 h 382"/>
              <a:gd name="T60" fmla="*/ 264 w 337"/>
              <a:gd name="T61" fmla="*/ 186 h 382"/>
              <a:gd name="T62" fmla="*/ 89 w 337"/>
              <a:gd name="T63" fmla="*/ 218 h 382"/>
              <a:gd name="T64" fmla="*/ 85 w 337"/>
              <a:gd name="T65" fmla="*/ 219 h 382"/>
              <a:gd name="T66" fmla="*/ 226 w 337"/>
              <a:gd name="T67" fmla="*/ 322 h 382"/>
              <a:gd name="T68" fmla="*/ 149 w 337"/>
              <a:gd name="T69" fmla="*/ 304 h 382"/>
              <a:gd name="T70" fmla="*/ 143 w 337"/>
              <a:gd name="T71" fmla="*/ 301 h 382"/>
              <a:gd name="T72" fmla="*/ 197 w 337"/>
              <a:gd name="T73" fmla="*/ 300 h 382"/>
              <a:gd name="T74" fmla="*/ 276 w 337"/>
              <a:gd name="T75" fmla="*/ 273 h 382"/>
              <a:gd name="T76" fmla="*/ 258 w 337"/>
              <a:gd name="T77" fmla="*/ 311 h 382"/>
              <a:gd name="T78" fmla="*/ 226 w 337"/>
              <a:gd name="T79" fmla="*/ 322 h 382"/>
              <a:gd name="T80" fmla="*/ 283 w 337"/>
              <a:gd name="T81" fmla="*/ 251 h 382"/>
              <a:gd name="T82" fmla="*/ 254 w 337"/>
              <a:gd name="T83" fmla="*/ 245 h 382"/>
              <a:gd name="T84" fmla="*/ 182 w 337"/>
              <a:gd name="T85" fmla="*/ 264 h 382"/>
              <a:gd name="T86" fmla="*/ 105 w 337"/>
              <a:gd name="T87" fmla="*/ 263 h 382"/>
              <a:gd name="T88" fmla="*/ 100 w 337"/>
              <a:gd name="T89" fmla="*/ 255 h 382"/>
              <a:gd name="T90" fmla="*/ 185 w 337"/>
              <a:gd name="T91" fmla="*/ 248 h 382"/>
              <a:gd name="T92" fmla="*/ 283 w 337"/>
              <a:gd name="T93" fmla="*/ 217 h 382"/>
              <a:gd name="T94" fmla="*/ 289 w 337"/>
              <a:gd name="T95" fmla="*/ 208 h 382"/>
              <a:gd name="T96" fmla="*/ 283 w 337"/>
              <a:gd name="T97" fmla="*/ 251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7" h="382">
                <a:moveTo>
                  <a:pt x="335" y="82"/>
                </a:moveTo>
                <a:cubicBezTo>
                  <a:pt x="334" y="61"/>
                  <a:pt x="333" y="39"/>
                  <a:pt x="327" y="19"/>
                </a:cubicBezTo>
                <a:cubicBezTo>
                  <a:pt x="326" y="18"/>
                  <a:pt x="326" y="18"/>
                  <a:pt x="326" y="18"/>
                </a:cubicBezTo>
                <a:cubicBezTo>
                  <a:pt x="321" y="2"/>
                  <a:pt x="303" y="0"/>
                  <a:pt x="293" y="7"/>
                </a:cubicBezTo>
                <a:cubicBezTo>
                  <a:pt x="219" y="12"/>
                  <a:pt x="143" y="12"/>
                  <a:pt x="74" y="42"/>
                </a:cubicBezTo>
                <a:cubicBezTo>
                  <a:pt x="52" y="51"/>
                  <a:pt x="71" y="82"/>
                  <a:pt x="92" y="73"/>
                </a:cubicBezTo>
                <a:cubicBezTo>
                  <a:pt x="154" y="47"/>
                  <a:pt x="224" y="48"/>
                  <a:pt x="290" y="43"/>
                </a:cubicBezTo>
                <a:cubicBezTo>
                  <a:pt x="293" y="57"/>
                  <a:pt x="294" y="73"/>
                  <a:pt x="294" y="88"/>
                </a:cubicBezTo>
                <a:cubicBezTo>
                  <a:pt x="294" y="88"/>
                  <a:pt x="293" y="88"/>
                  <a:pt x="292" y="88"/>
                </a:cubicBezTo>
                <a:cubicBezTo>
                  <a:pt x="214" y="83"/>
                  <a:pt x="136" y="94"/>
                  <a:pt x="58" y="94"/>
                </a:cubicBezTo>
                <a:cubicBezTo>
                  <a:pt x="58" y="94"/>
                  <a:pt x="58" y="94"/>
                  <a:pt x="58" y="94"/>
                </a:cubicBezTo>
                <a:cubicBezTo>
                  <a:pt x="55" y="82"/>
                  <a:pt x="52" y="70"/>
                  <a:pt x="48" y="58"/>
                </a:cubicBezTo>
                <a:cubicBezTo>
                  <a:pt x="41" y="32"/>
                  <a:pt x="0" y="43"/>
                  <a:pt x="7" y="69"/>
                </a:cubicBezTo>
                <a:cubicBezTo>
                  <a:pt x="35" y="162"/>
                  <a:pt x="29" y="284"/>
                  <a:pt x="123" y="338"/>
                </a:cubicBezTo>
                <a:cubicBezTo>
                  <a:pt x="165" y="362"/>
                  <a:pt x="240" y="382"/>
                  <a:pt x="281" y="348"/>
                </a:cubicBezTo>
                <a:cubicBezTo>
                  <a:pt x="301" y="331"/>
                  <a:pt x="311" y="303"/>
                  <a:pt x="318" y="278"/>
                </a:cubicBezTo>
                <a:cubicBezTo>
                  <a:pt x="328" y="246"/>
                  <a:pt x="331" y="212"/>
                  <a:pt x="334" y="179"/>
                </a:cubicBezTo>
                <a:cubicBezTo>
                  <a:pt x="336" y="147"/>
                  <a:pt x="337" y="114"/>
                  <a:pt x="335" y="82"/>
                </a:cubicBezTo>
                <a:close/>
                <a:moveTo>
                  <a:pt x="292" y="124"/>
                </a:moveTo>
                <a:cubicBezTo>
                  <a:pt x="293" y="124"/>
                  <a:pt x="293" y="124"/>
                  <a:pt x="294" y="124"/>
                </a:cubicBezTo>
                <a:cubicBezTo>
                  <a:pt x="294" y="129"/>
                  <a:pt x="294" y="133"/>
                  <a:pt x="294" y="138"/>
                </a:cubicBezTo>
                <a:cubicBezTo>
                  <a:pt x="222" y="146"/>
                  <a:pt x="151" y="158"/>
                  <a:pt x="80" y="165"/>
                </a:cubicBezTo>
                <a:cubicBezTo>
                  <a:pt x="77" y="166"/>
                  <a:pt x="74" y="166"/>
                  <a:pt x="72" y="168"/>
                </a:cubicBezTo>
                <a:cubicBezTo>
                  <a:pt x="70" y="155"/>
                  <a:pt x="67" y="143"/>
                  <a:pt x="65" y="131"/>
                </a:cubicBezTo>
                <a:cubicBezTo>
                  <a:pt x="141" y="130"/>
                  <a:pt x="216" y="120"/>
                  <a:pt x="292" y="124"/>
                </a:cubicBezTo>
                <a:close/>
                <a:moveTo>
                  <a:pt x="85" y="219"/>
                </a:moveTo>
                <a:cubicBezTo>
                  <a:pt x="84" y="216"/>
                  <a:pt x="83" y="213"/>
                  <a:pt x="82" y="210"/>
                </a:cubicBezTo>
                <a:cubicBezTo>
                  <a:pt x="82" y="207"/>
                  <a:pt x="81" y="204"/>
                  <a:pt x="80" y="202"/>
                </a:cubicBezTo>
                <a:cubicBezTo>
                  <a:pt x="151" y="194"/>
                  <a:pt x="221" y="182"/>
                  <a:pt x="292" y="175"/>
                </a:cubicBezTo>
                <a:cubicBezTo>
                  <a:pt x="291" y="182"/>
                  <a:pt x="291" y="190"/>
                  <a:pt x="290" y="198"/>
                </a:cubicBezTo>
                <a:cubicBezTo>
                  <a:pt x="288" y="187"/>
                  <a:pt x="277" y="177"/>
                  <a:pt x="264" y="186"/>
                </a:cubicBezTo>
                <a:cubicBezTo>
                  <a:pt x="217" y="219"/>
                  <a:pt x="145" y="218"/>
                  <a:pt x="89" y="218"/>
                </a:cubicBezTo>
                <a:cubicBezTo>
                  <a:pt x="88" y="218"/>
                  <a:pt x="87" y="219"/>
                  <a:pt x="85" y="219"/>
                </a:cubicBezTo>
                <a:close/>
                <a:moveTo>
                  <a:pt x="226" y="322"/>
                </a:moveTo>
                <a:cubicBezTo>
                  <a:pt x="200" y="322"/>
                  <a:pt x="173" y="316"/>
                  <a:pt x="149" y="304"/>
                </a:cubicBezTo>
                <a:cubicBezTo>
                  <a:pt x="147" y="303"/>
                  <a:pt x="145" y="302"/>
                  <a:pt x="143" y="301"/>
                </a:cubicBezTo>
                <a:cubicBezTo>
                  <a:pt x="161" y="301"/>
                  <a:pt x="179" y="301"/>
                  <a:pt x="197" y="300"/>
                </a:cubicBezTo>
                <a:cubicBezTo>
                  <a:pt x="224" y="298"/>
                  <a:pt x="256" y="293"/>
                  <a:pt x="276" y="273"/>
                </a:cubicBezTo>
                <a:cubicBezTo>
                  <a:pt x="272" y="287"/>
                  <a:pt x="266" y="300"/>
                  <a:pt x="258" y="311"/>
                </a:cubicBezTo>
                <a:cubicBezTo>
                  <a:pt x="249" y="323"/>
                  <a:pt x="242" y="323"/>
                  <a:pt x="226" y="322"/>
                </a:cubicBezTo>
                <a:close/>
                <a:moveTo>
                  <a:pt x="283" y="251"/>
                </a:moveTo>
                <a:cubicBezTo>
                  <a:pt x="278" y="240"/>
                  <a:pt x="264" y="234"/>
                  <a:pt x="254" y="245"/>
                </a:cubicBezTo>
                <a:cubicBezTo>
                  <a:pt x="237" y="263"/>
                  <a:pt x="204" y="263"/>
                  <a:pt x="182" y="264"/>
                </a:cubicBezTo>
                <a:cubicBezTo>
                  <a:pt x="156" y="265"/>
                  <a:pt x="131" y="264"/>
                  <a:pt x="105" y="263"/>
                </a:cubicBezTo>
                <a:cubicBezTo>
                  <a:pt x="103" y="261"/>
                  <a:pt x="101" y="258"/>
                  <a:pt x="100" y="255"/>
                </a:cubicBezTo>
                <a:cubicBezTo>
                  <a:pt x="128" y="254"/>
                  <a:pt x="157" y="252"/>
                  <a:pt x="185" y="248"/>
                </a:cubicBezTo>
                <a:cubicBezTo>
                  <a:pt x="219" y="243"/>
                  <a:pt x="255" y="237"/>
                  <a:pt x="283" y="217"/>
                </a:cubicBezTo>
                <a:cubicBezTo>
                  <a:pt x="286" y="215"/>
                  <a:pt x="288" y="212"/>
                  <a:pt x="289" y="208"/>
                </a:cubicBezTo>
                <a:cubicBezTo>
                  <a:pt x="288" y="223"/>
                  <a:pt x="286" y="237"/>
                  <a:pt x="283" y="25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up light arrow"/>
          <p:cNvSpPr>
            <a:spLocks/>
          </p:cNvSpPr>
          <p:nvPr/>
        </p:nvSpPr>
        <p:spPr bwMode="auto">
          <a:xfrm>
            <a:off x="4121709" y="1384130"/>
            <a:ext cx="882650" cy="1031875"/>
          </a:xfrm>
          <a:custGeom>
            <a:avLst/>
            <a:gdLst>
              <a:gd name="T0" fmla="*/ 109 w 117"/>
              <a:gd name="T1" fmla="*/ 33 h 106"/>
              <a:gd name="T2" fmla="*/ 53 w 117"/>
              <a:gd name="T3" fmla="*/ 1 h 106"/>
              <a:gd name="T4" fmla="*/ 42 w 117"/>
              <a:gd name="T5" fmla="*/ 2 h 106"/>
              <a:gd name="T6" fmla="*/ 2 w 117"/>
              <a:gd name="T7" fmla="*/ 35 h 106"/>
              <a:gd name="T8" fmla="*/ 8 w 117"/>
              <a:gd name="T9" fmla="*/ 44 h 106"/>
              <a:gd name="T10" fmla="*/ 43 w 117"/>
              <a:gd name="T11" fmla="*/ 16 h 106"/>
              <a:gd name="T12" fmla="*/ 49 w 117"/>
              <a:gd name="T13" fmla="*/ 24 h 106"/>
              <a:gd name="T14" fmla="*/ 51 w 117"/>
              <a:gd name="T15" fmla="*/ 49 h 106"/>
              <a:gd name="T16" fmla="*/ 45 w 117"/>
              <a:gd name="T17" fmla="*/ 97 h 106"/>
              <a:gd name="T18" fmla="*/ 59 w 117"/>
              <a:gd name="T19" fmla="*/ 97 h 106"/>
              <a:gd name="T20" fmla="*/ 59 w 117"/>
              <a:gd name="T21" fmla="*/ 15 h 106"/>
              <a:gd name="T22" fmla="*/ 103 w 117"/>
              <a:gd name="T23" fmla="*/ 45 h 106"/>
              <a:gd name="T24" fmla="*/ 109 w 117"/>
              <a:gd name="T25" fmla="*/ 3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7" h="106">
                <a:moveTo>
                  <a:pt x="109" y="33"/>
                </a:moveTo>
                <a:cubicBezTo>
                  <a:pt x="91" y="22"/>
                  <a:pt x="75" y="4"/>
                  <a:pt x="53" y="1"/>
                </a:cubicBezTo>
                <a:cubicBezTo>
                  <a:pt x="49" y="0"/>
                  <a:pt x="45" y="0"/>
                  <a:pt x="42" y="2"/>
                </a:cubicBezTo>
                <a:cubicBezTo>
                  <a:pt x="25" y="2"/>
                  <a:pt x="6" y="22"/>
                  <a:pt x="2" y="35"/>
                </a:cubicBezTo>
                <a:cubicBezTo>
                  <a:pt x="0" y="39"/>
                  <a:pt x="4" y="44"/>
                  <a:pt x="8" y="44"/>
                </a:cubicBezTo>
                <a:cubicBezTo>
                  <a:pt x="26" y="42"/>
                  <a:pt x="30" y="26"/>
                  <a:pt x="43" y="16"/>
                </a:cubicBezTo>
                <a:cubicBezTo>
                  <a:pt x="45" y="17"/>
                  <a:pt x="47" y="20"/>
                  <a:pt x="49" y="24"/>
                </a:cubicBezTo>
                <a:cubicBezTo>
                  <a:pt x="52" y="31"/>
                  <a:pt x="51" y="41"/>
                  <a:pt x="51" y="49"/>
                </a:cubicBezTo>
                <a:cubicBezTo>
                  <a:pt x="50" y="65"/>
                  <a:pt x="46" y="81"/>
                  <a:pt x="45" y="97"/>
                </a:cubicBezTo>
                <a:cubicBezTo>
                  <a:pt x="45" y="106"/>
                  <a:pt x="58" y="106"/>
                  <a:pt x="59" y="97"/>
                </a:cubicBezTo>
                <a:cubicBezTo>
                  <a:pt x="59" y="71"/>
                  <a:pt x="71" y="40"/>
                  <a:pt x="59" y="15"/>
                </a:cubicBezTo>
                <a:cubicBezTo>
                  <a:pt x="75" y="21"/>
                  <a:pt x="94" y="39"/>
                  <a:pt x="103" y="45"/>
                </a:cubicBezTo>
                <a:cubicBezTo>
                  <a:pt x="110" y="49"/>
                  <a:pt x="117" y="38"/>
                  <a:pt x="10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rrow top"/>
          <p:cNvSpPr>
            <a:spLocks/>
          </p:cNvSpPr>
          <p:nvPr/>
        </p:nvSpPr>
        <p:spPr bwMode="auto">
          <a:xfrm>
            <a:off x="3070784" y="1917530"/>
            <a:ext cx="776287" cy="357188"/>
          </a:xfrm>
          <a:custGeom>
            <a:avLst/>
            <a:gdLst>
              <a:gd name="T0" fmla="*/ 82 w 103"/>
              <a:gd name="T1" fmla="*/ 12 h 47"/>
              <a:gd name="T2" fmla="*/ 84 w 103"/>
              <a:gd name="T3" fmla="*/ 22 h 47"/>
              <a:gd name="T4" fmla="*/ 9 w 103"/>
              <a:gd name="T5" fmla="*/ 6 h 47"/>
              <a:gd name="T6" fmla="*/ 9 w 103"/>
              <a:gd name="T7" fmla="*/ 20 h 47"/>
              <a:gd name="T8" fmla="*/ 74 w 103"/>
              <a:gd name="T9" fmla="*/ 31 h 47"/>
              <a:gd name="T10" fmla="*/ 42 w 103"/>
              <a:gd name="T11" fmla="*/ 26 h 47"/>
              <a:gd name="T12" fmla="*/ 42 w 103"/>
              <a:gd name="T13" fmla="*/ 40 h 47"/>
              <a:gd name="T14" fmla="*/ 86 w 103"/>
              <a:gd name="T15" fmla="*/ 45 h 47"/>
              <a:gd name="T16" fmla="*/ 95 w 103"/>
              <a:gd name="T17" fmla="*/ 9 h 47"/>
              <a:gd name="T18" fmla="*/ 82 w 103"/>
              <a:gd name="T19" fmla="*/ 1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" h="47">
                <a:moveTo>
                  <a:pt x="82" y="12"/>
                </a:moveTo>
                <a:cubicBezTo>
                  <a:pt x="82" y="15"/>
                  <a:pt x="83" y="18"/>
                  <a:pt x="84" y="22"/>
                </a:cubicBezTo>
                <a:cubicBezTo>
                  <a:pt x="62" y="9"/>
                  <a:pt x="34" y="5"/>
                  <a:pt x="9" y="6"/>
                </a:cubicBezTo>
                <a:cubicBezTo>
                  <a:pt x="0" y="7"/>
                  <a:pt x="0" y="20"/>
                  <a:pt x="9" y="20"/>
                </a:cubicBezTo>
                <a:cubicBezTo>
                  <a:pt x="30" y="19"/>
                  <a:pt x="55" y="21"/>
                  <a:pt x="74" y="31"/>
                </a:cubicBezTo>
                <a:cubicBezTo>
                  <a:pt x="63" y="30"/>
                  <a:pt x="53" y="27"/>
                  <a:pt x="42" y="26"/>
                </a:cubicBezTo>
                <a:cubicBezTo>
                  <a:pt x="33" y="26"/>
                  <a:pt x="33" y="39"/>
                  <a:pt x="42" y="40"/>
                </a:cubicBezTo>
                <a:cubicBezTo>
                  <a:pt x="56" y="41"/>
                  <a:pt x="72" y="47"/>
                  <a:pt x="86" y="45"/>
                </a:cubicBezTo>
                <a:cubicBezTo>
                  <a:pt x="103" y="42"/>
                  <a:pt x="97" y="19"/>
                  <a:pt x="95" y="9"/>
                </a:cubicBezTo>
                <a:cubicBezTo>
                  <a:pt x="92" y="0"/>
                  <a:pt x="79" y="4"/>
                  <a:pt x="82" y="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rrow middle"/>
          <p:cNvSpPr>
            <a:spLocks/>
          </p:cNvSpPr>
          <p:nvPr/>
        </p:nvSpPr>
        <p:spPr bwMode="auto">
          <a:xfrm rot="8514639">
            <a:off x="5309599" y="2129947"/>
            <a:ext cx="731837" cy="423863"/>
          </a:xfrm>
          <a:custGeom>
            <a:avLst/>
            <a:gdLst>
              <a:gd name="T0" fmla="*/ 72 w 97"/>
              <a:gd name="T1" fmla="*/ 41 h 56"/>
              <a:gd name="T2" fmla="*/ 52 w 97"/>
              <a:gd name="T3" fmla="*/ 42 h 56"/>
              <a:gd name="T4" fmla="*/ 52 w 97"/>
              <a:gd name="T5" fmla="*/ 55 h 56"/>
              <a:gd name="T6" fmla="*/ 90 w 97"/>
              <a:gd name="T7" fmla="*/ 42 h 56"/>
              <a:gd name="T8" fmla="*/ 65 w 97"/>
              <a:gd name="T9" fmla="*/ 5 h 56"/>
              <a:gd name="T10" fmla="*/ 59 w 97"/>
              <a:gd name="T11" fmla="*/ 17 h 56"/>
              <a:gd name="T12" fmla="*/ 72 w 97"/>
              <a:gd name="T13" fmla="*/ 26 h 56"/>
              <a:gd name="T14" fmla="*/ 9 w 97"/>
              <a:gd name="T15" fmla="*/ 16 h 56"/>
              <a:gd name="T16" fmla="*/ 9 w 97"/>
              <a:gd name="T17" fmla="*/ 30 h 56"/>
              <a:gd name="T18" fmla="*/ 72 w 97"/>
              <a:gd name="T19" fmla="*/ 41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7" h="56">
                <a:moveTo>
                  <a:pt x="72" y="41"/>
                </a:moveTo>
                <a:cubicBezTo>
                  <a:pt x="66" y="43"/>
                  <a:pt x="56" y="42"/>
                  <a:pt x="52" y="42"/>
                </a:cubicBezTo>
                <a:cubicBezTo>
                  <a:pt x="43" y="42"/>
                  <a:pt x="43" y="55"/>
                  <a:pt x="52" y="55"/>
                </a:cubicBezTo>
                <a:cubicBezTo>
                  <a:pt x="64" y="56"/>
                  <a:pt x="84" y="55"/>
                  <a:pt x="90" y="42"/>
                </a:cubicBezTo>
                <a:cubicBezTo>
                  <a:pt x="97" y="26"/>
                  <a:pt x="77" y="12"/>
                  <a:pt x="65" y="5"/>
                </a:cubicBezTo>
                <a:cubicBezTo>
                  <a:pt x="58" y="0"/>
                  <a:pt x="52" y="12"/>
                  <a:pt x="59" y="17"/>
                </a:cubicBezTo>
                <a:cubicBezTo>
                  <a:pt x="61" y="18"/>
                  <a:pt x="67" y="22"/>
                  <a:pt x="72" y="26"/>
                </a:cubicBezTo>
                <a:cubicBezTo>
                  <a:pt x="52" y="19"/>
                  <a:pt x="31" y="15"/>
                  <a:pt x="9" y="16"/>
                </a:cubicBezTo>
                <a:cubicBezTo>
                  <a:pt x="0" y="17"/>
                  <a:pt x="0" y="30"/>
                  <a:pt x="9" y="30"/>
                </a:cubicBezTo>
                <a:cubicBezTo>
                  <a:pt x="31" y="29"/>
                  <a:pt x="52" y="33"/>
                  <a:pt x="72" y="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rrow bottom"/>
          <p:cNvSpPr>
            <a:spLocks/>
          </p:cNvSpPr>
          <p:nvPr/>
        </p:nvSpPr>
        <p:spPr bwMode="auto">
          <a:xfrm>
            <a:off x="3254331" y="4483018"/>
            <a:ext cx="776287" cy="379413"/>
          </a:xfrm>
          <a:custGeom>
            <a:avLst/>
            <a:gdLst>
              <a:gd name="T0" fmla="*/ 86 w 103"/>
              <a:gd name="T1" fmla="*/ 2 h 50"/>
              <a:gd name="T2" fmla="*/ 67 w 103"/>
              <a:gd name="T3" fmla="*/ 3 h 50"/>
              <a:gd name="T4" fmla="*/ 41 w 103"/>
              <a:gd name="T5" fmla="*/ 7 h 50"/>
              <a:gd name="T6" fmla="*/ 41 w 103"/>
              <a:gd name="T7" fmla="*/ 21 h 50"/>
              <a:gd name="T8" fmla="*/ 75 w 103"/>
              <a:gd name="T9" fmla="*/ 16 h 50"/>
              <a:gd name="T10" fmla="*/ 9 w 103"/>
              <a:gd name="T11" fmla="*/ 29 h 50"/>
              <a:gd name="T12" fmla="*/ 9 w 103"/>
              <a:gd name="T13" fmla="*/ 43 h 50"/>
              <a:gd name="T14" fmla="*/ 84 w 103"/>
              <a:gd name="T15" fmla="*/ 26 h 50"/>
              <a:gd name="T16" fmla="*/ 81 w 103"/>
              <a:gd name="T17" fmla="*/ 37 h 50"/>
              <a:gd name="T18" fmla="*/ 95 w 103"/>
              <a:gd name="T19" fmla="*/ 41 h 50"/>
              <a:gd name="T20" fmla="*/ 86 w 103"/>
              <a:gd name="T21" fmla="*/ 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" h="50">
                <a:moveTo>
                  <a:pt x="86" y="2"/>
                </a:moveTo>
                <a:cubicBezTo>
                  <a:pt x="81" y="0"/>
                  <a:pt x="73" y="1"/>
                  <a:pt x="67" y="3"/>
                </a:cubicBezTo>
                <a:cubicBezTo>
                  <a:pt x="59" y="4"/>
                  <a:pt x="50" y="7"/>
                  <a:pt x="41" y="7"/>
                </a:cubicBezTo>
                <a:cubicBezTo>
                  <a:pt x="32" y="8"/>
                  <a:pt x="32" y="22"/>
                  <a:pt x="41" y="21"/>
                </a:cubicBezTo>
                <a:cubicBezTo>
                  <a:pt x="53" y="20"/>
                  <a:pt x="64" y="18"/>
                  <a:pt x="75" y="16"/>
                </a:cubicBezTo>
                <a:cubicBezTo>
                  <a:pt x="55" y="27"/>
                  <a:pt x="30" y="30"/>
                  <a:pt x="9" y="29"/>
                </a:cubicBezTo>
                <a:cubicBezTo>
                  <a:pt x="0" y="29"/>
                  <a:pt x="0" y="43"/>
                  <a:pt x="9" y="43"/>
                </a:cubicBezTo>
                <a:cubicBezTo>
                  <a:pt x="33" y="44"/>
                  <a:pt x="62" y="40"/>
                  <a:pt x="84" y="26"/>
                </a:cubicBezTo>
                <a:cubicBezTo>
                  <a:pt x="83" y="30"/>
                  <a:pt x="82" y="35"/>
                  <a:pt x="81" y="37"/>
                </a:cubicBezTo>
                <a:cubicBezTo>
                  <a:pt x="79" y="46"/>
                  <a:pt x="92" y="50"/>
                  <a:pt x="95" y="41"/>
                </a:cubicBezTo>
                <a:cubicBezTo>
                  <a:pt x="98" y="28"/>
                  <a:pt x="103" y="7"/>
                  <a:pt x="86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1309449" y="224446"/>
            <a:ext cx="666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Parent Involvement</a:t>
            </a:r>
            <a:endParaRPr lang="en-US" sz="36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3438" y="1386888"/>
            <a:ext cx="3185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Student Achievement</a:t>
            </a:r>
            <a:endParaRPr lang="en-US" sz="16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91313" y="2013108"/>
            <a:ext cx="2877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Chewy" panose="02000000000000000000" pitchFamily="2" charset="0"/>
                <a:ea typeface="Chewy" panose="02000000000000000000" pitchFamily="2" charset="0"/>
              </a:rPr>
              <a:t>Title I law requires that schools and families work together to increase student achievement.</a:t>
            </a:r>
            <a:endParaRPr lang="en-US" sz="1400" dirty="0">
              <a:solidFill>
                <a:schemeClr val="tx2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675517" y="1164981"/>
            <a:ext cx="287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School Site Council</a:t>
            </a:r>
            <a:endParaRPr lang="en-US" sz="16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853154" y="1771516"/>
            <a:ext cx="2877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Chewy" panose="02000000000000000000" pitchFamily="2" charset="0"/>
                <a:ea typeface="Chewy" panose="02000000000000000000" pitchFamily="2" charset="0"/>
              </a:rPr>
              <a:t>The School Site Council (SSC) provides parents with an opportunity to be involved in the academic program of the school/</a:t>
            </a:r>
            <a:endParaRPr lang="en-US" sz="1400" dirty="0">
              <a:solidFill>
                <a:schemeClr val="tx2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94711" y="4181418"/>
            <a:ext cx="287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SPSA</a:t>
            </a:r>
            <a:endParaRPr lang="en-US" sz="16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4711" y="4879034"/>
            <a:ext cx="3982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Chewy" panose="02000000000000000000" pitchFamily="2" charset="0"/>
                <a:ea typeface="Chewy" panose="02000000000000000000" pitchFamily="2" charset="0"/>
              </a:rPr>
              <a:t>The SSC develops, monitors, and evaluates the Single Plan for Student Achievement to implement programs and services that support students</a:t>
            </a:r>
            <a:endParaRPr lang="en-US" sz="1400" dirty="0">
              <a:solidFill>
                <a:schemeClr val="tx2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14" name="line1"/>
          <p:cNvSpPr>
            <a:spLocks/>
          </p:cNvSpPr>
          <p:nvPr/>
        </p:nvSpPr>
        <p:spPr bwMode="auto">
          <a:xfrm>
            <a:off x="164072" y="1879430"/>
            <a:ext cx="2762250" cy="174625"/>
          </a:xfrm>
          <a:custGeom>
            <a:avLst/>
            <a:gdLst>
              <a:gd name="T0" fmla="*/ 358 w 366"/>
              <a:gd name="T1" fmla="*/ 9 h 23"/>
              <a:gd name="T2" fmla="*/ 9 w 366"/>
              <a:gd name="T3" fmla="*/ 9 h 23"/>
              <a:gd name="T4" fmla="*/ 8 w 366"/>
              <a:gd name="T5" fmla="*/ 22 h 23"/>
              <a:gd name="T6" fmla="*/ 358 w 366"/>
              <a:gd name="T7" fmla="*/ 22 h 23"/>
              <a:gd name="T8" fmla="*/ 358 w 366"/>
              <a:gd name="T9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6" h="23">
                <a:moveTo>
                  <a:pt x="358" y="9"/>
                </a:moveTo>
                <a:cubicBezTo>
                  <a:pt x="242" y="0"/>
                  <a:pt x="124" y="3"/>
                  <a:pt x="9" y="9"/>
                </a:cubicBezTo>
                <a:cubicBezTo>
                  <a:pt x="0" y="9"/>
                  <a:pt x="0" y="23"/>
                  <a:pt x="8" y="22"/>
                </a:cubicBezTo>
                <a:cubicBezTo>
                  <a:pt x="124" y="16"/>
                  <a:pt x="242" y="13"/>
                  <a:pt x="358" y="22"/>
                </a:cubicBezTo>
                <a:cubicBezTo>
                  <a:pt x="366" y="23"/>
                  <a:pt x="366" y="9"/>
                  <a:pt x="358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2"/>
          <p:cNvSpPr>
            <a:spLocks/>
          </p:cNvSpPr>
          <p:nvPr/>
        </p:nvSpPr>
        <p:spPr bwMode="auto">
          <a:xfrm>
            <a:off x="5791151" y="1636210"/>
            <a:ext cx="2762250" cy="182563"/>
          </a:xfrm>
          <a:custGeom>
            <a:avLst/>
            <a:gdLst>
              <a:gd name="T0" fmla="*/ 358 w 366"/>
              <a:gd name="T1" fmla="*/ 9 h 24"/>
              <a:gd name="T2" fmla="*/ 9 w 366"/>
              <a:gd name="T3" fmla="*/ 9 h 24"/>
              <a:gd name="T4" fmla="*/ 8 w 366"/>
              <a:gd name="T5" fmla="*/ 23 h 24"/>
              <a:gd name="T6" fmla="*/ 358 w 366"/>
              <a:gd name="T7" fmla="*/ 23 h 24"/>
              <a:gd name="T8" fmla="*/ 358 w 366"/>
              <a:gd name="T9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6" h="24">
                <a:moveTo>
                  <a:pt x="358" y="9"/>
                </a:moveTo>
                <a:cubicBezTo>
                  <a:pt x="242" y="0"/>
                  <a:pt x="124" y="4"/>
                  <a:pt x="9" y="9"/>
                </a:cubicBezTo>
                <a:cubicBezTo>
                  <a:pt x="0" y="10"/>
                  <a:pt x="0" y="23"/>
                  <a:pt x="8" y="23"/>
                </a:cubicBezTo>
                <a:cubicBezTo>
                  <a:pt x="124" y="17"/>
                  <a:pt x="242" y="14"/>
                  <a:pt x="358" y="23"/>
                </a:cubicBezTo>
                <a:cubicBezTo>
                  <a:pt x="366" y="24"/>
                  <a:pt x="366" y="10"/>
                  <a:pt x="358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3"/>
          <p:cNvSpPr>
            <a:spLocks/>
          </p:cNvSpPr>
          <p:nvPr/>
        </p:nvSpPr>
        <p:spPr bwMode="auto">
          <a:xfrm>
            <a:off x="419855" y="4687806"/>
            <a:ext cx="2762250" cy="174625"/>
          </a:xfrm>
          <a:custGeom>
            <a:avLst/>
            <a:gdLst>
              <a:gd name="T0" fmla="*/ 358 w 366"/>
              <a:gd name="T1" fmla="*/ 9 h 23"/>
              <a:gd name="T2" fmla="*/ 9 w 366"/>
              <a:gd name="T3" fmla="*/ 9 h 23"/>
              <a:gd name="T4" fmla="*/ 8 w 366"/>
              <a:gd name="T5" fmla="*/ 22 h 23"/>
              <a:gd name="T6" fmla="*/ 358 w 366"/>
              <a:gd name="T7" fmla="*/ 22 h 23"/>
              <a:gd name="T8" fmla="*/ 358 w 366"/>
              <a:gd name="T9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6" h="23">
                <a:moveTo>
                  <a:pt x="358" y="9"/>
                </a:moveTo>
                <a:cubicBezTo>
                  <a:pt x="242" y="0"/>
                  <a:pt x="124" y="3"/>
                  <a:pt x="9" y="9"/>
                </a:cubicBezTo>
                <a:cubicBezTo>
                  <a:pt x="0" y="9"/>
                  <a:pt x="0" y="23"/>
                  <a:pt x="8" y="22"/>
                </a:cubicBezTo>
                <a:cubicBezTo>
                  <a:pt x="124" y="16"/>
                  <a:pt x="242" y="13"/>
                  <a:pt x="358" y="22"/>
                </a:cubicBezTo>
                <a:cubicBezTo>
                  <a:pt x="366" y="23"/>
                  <a:pt x="366" y="9"/>
                  <a:pt x="358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28" y="5637803"/>
            <a:ext cx="1229575" cy="1118914"/>
          </a:xfrm>
          <a:prstGeom prst="rect">
            <a:avLst/>
          </a:prstGeom>
        </p:spPr>
      </p:pic>
      <p:sp>
        <p:nvSpPr>
          <p:cNvPr id="20" name="arrow top"/>
          <p:cNvSpPr>
            <a:spLocks/>
          </p:cNvSpPr>
          <p:nvPr/>
        </p:nvSpPr>
        <p:spPr bwMode="auto">
          <a:xfrm>
            <a:off x="5071094" y="4914852"/>
            <a:ext cx="755650" cy="347663"/>
          </a:xfrm>
          <a:custGeom>
            <a:avLst/>
            <a:gdLst>
              <a:gd name="T0" fmla="*/ 16 w 100"/>
              <a:gd name="T1" fmla="*/ 45 h 46"/>
              <a:gd name="T2" fmla="*/ 34 w 100"/>
              <a:gd name="T3" fmla="*/ 44 h 46"/>
              <a:gd name="T4" fmla="*/ 60 w 100"/>
              <a:gd name="T5" fmla="*/ 40 h 46"/>
              <a:gd name="T6" fmla="*/ 60 w 100"/>
              <a:gd name="T7" fmla="*/ 26 h 46"/>
              <a:gd name="T8" fmla="*/ 28 w 100"/>
              <a:gd name="T9" fmla="*/ 31 h 46"/>
              <a:gd name="T10" fmla="*/ 92 w 100"/>
              <a:gd name="T11" fmla="*/ 20 h 46"/>
              <a:gd name="T12" fmla="*/ 92 w 100"/>
              <a:gd name="T13" fmla="*/ 6 h 46"/>
              <a:gd name="T14" fmla="*/ 18 w 100"/>
              <a:gd name="T15" fmla="*/ 22 h 46"/>
              <a:gd name="T16" fmla="*/ 21 w 100"/>
              <a:gd name="T17" fmla="*/ 12 h 46"/>
              <a:gd name="T18" fmla="*/ 8 w 100"/>
              <a:gd name="T19" fmla="*/ 9 h 46"/>
              <a:gd name="T20" fmla="*/ 16 w 100"/>
              <a:gd name="T21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0" h="46">
                <a:moveTo>
                  <a:pt x="16" y="45"/>
                </a:moveTo>
                <a:cubicBezTo>
                  <a:pt x="21" y="46"/>
                  <a:pt x="28" y="45"/>
                  <a:pt x="34" y="44"/>
                </a:cubicBezTo>
                <a:cubicBezTo>
                  <a:pt x="42" y="42"/>
                  <a:pt x="51" y="40"/>
                  <a:pt x="60" y="40"/>
                </a:cubicBezTo>
                <a:cubicBezTo>
                  <a:pt x="68" y="39"/>
                  <a:pt x="68" y="26"/>
                  <a:pt x="60" y="26"/>
                </a:cubicBezTo>
                <a:cubicBezTo>
                  <a:pt x="49" y="27"/>
                  <a:pt x="39" y="30"/>
                  <a:pt x="28" y="31"/>
                </a:cubicBezTo>
                <a:cubicBezTo>
                  <a:pt x="47" y="21"/>
                  <a:pt x="71" y="19"/>
                  <a:pt x="92" y="20"/>
                </a:cubicBezTo>
                <a:cubicBezTo>
                  <a:pt x="100" y="20"/>
                  <a:pt x="100" y="7"/>
                  <a:pt x="92" y="6"/>
                </a:cubicBezTo>
                <a:cubicBezTo>
                  <a:pt x="68" y="5"/>
                  <a:pt x="40" y="9"/>
                  <a:pt x="18" y="22"/>
                </a:cubicBezTo>
                <a:cubicBezTo>
                  <a:pt x="19" y="18"/>
                  <a:pt x="20" y="15"/>
                  <a:pt x="21" y="12"/>
                </a:cubicBezTo>
                <a:cubicBezTo>
                  <a:pt x="23" y="4"/>
                  <a:pt x="10" y="0"/>
                  <a:pt x="8" y="9"/>
                </a:cubicBezTo>
                <a:cubicBezTo>
                  <a:pt x="5" y="20"/>
                  <a:pt x="0" y="40"/>
                  <a:pt x="16" y="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4"/>
          <p:cNvSpPr>
            <a:spLocks/>
          </p:cNvSpPr>
          <p:nvPr/>
        </p:nvSpPr>
        <p:spPr bwMode="auto">
          <a:xfrm>
            <a:off x="5756790" y="4579516"/>
            <a:ext cx="2701925" cy="173038"/>
          </a:xfrm>
          <a:custGeom>
            <a:avLst/>
            <a:gdLst>
              <a:gd name="T0" fmla="*/ 8 w 358"/>
              <a:gd name="T1" fmla="*/ 22 h 23"/>
              <a:gd name="T2" fmla="*/ 349 w 358"/>
              <a:gd name="T3" fmla="*/ 22 h 23"/>
              <a:gd name="T4" fmla="*/ 349 w 358"/>
              <a:gd name="T5" fmla="*/ 9 h 23"/>
              <a:gd name="T6" fmla="*/ 8 w 358"/>
              <a:gd name="T7" fmla="*/ 9 h 23"/>
              <a:gd name="T8" fmla="*/ 8 w 358"/>
              <a:gd name="T9" fmla="*/ 2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23">
                <a:moveTo>
                  <a:pt x="8" y="22"/>
                </a:moveTo>
                <a:cubicBezTo>
                  <a:pt x="121" y="13"/>
                  <a:pt x="236" y="16"/>
                  <a:pt x="349" y="22"/>
                </a:cubicBezTo>
                <a:cubicBezTo>
                  <a:pt x="358" y="22"/>
                  <a:pt x="358" y="9"/>
                  <a:pt x="349" y="9"/>
                </a:cubicBezTo>
                <a:cubicBezTo>
                  <a:pt x="236" y="3"/>
                  <a:pt x="121" y="0"/>
                  <a:pt x="8" y="9"/>
                </a:cubicBezTo>
                <a:cubicBezTo>
                  <a:pt x="0" y="9"/>
                  <a:pt x="0" y="23"/>
                  <a:pt x="8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675517" y="4164586"/>
            <a:ext cx="287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ELAC</a:t>
            </a:r>
            <a:endParaRPr lang="en-US" sz="16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5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A602"/>
                                      </p:to>
                                    </p:animClr>
                                    <p:set>
                                      <p:cBhvr>
                                        <p:cTn id="43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14" grpId="0" animBg="1"/>
      <p:bldP spid="15" grpId="0" animBg="1"/>
      <p:bldP spid="16" grpId="0" animBg="1"/>
      <p:bldP spid="20" grpId="0" animBg="1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w down"/>
          <p:cNvSpPr>
            <a:spLocks/>
          </p:cNvSpPr>
          <p:nvPr/>
        </p:nvSpPr>
        <p:spPr bwMode="auto">
          <a:xfrm>
            <a:off x="3059590" y="1216222"/>
            <a:ext cx="3798639" cy="1823694"/>
          </a:xfrm>
          <a:custGeom>
            <a:avLst/>
            <a:gdLst>
              <a:gd name="T0" fmla="*/ 1313 w 1316"/>
              <a:gd name="T1" fmla="*/ 721 h 758"/>
              <a:gd name="T2" fmla="*/ 1274 w 1316"/>
              <a:gd name="T3" fmla="*/ 630 h 758"/>
              <a:gd name="T4" fmla="*/ 1258 w 1316"/>
              <a:gd name="T5" fmla="*/ 634 h 758"/>
              <a:gd name="T6" fmla="*/ 1278 w 1316"/>
              <a:gd name="T7" fmla="*/ 696 h 758"/>
              <a:gd name="T8" fmla="*/ 1196 w 1316"/>
              <a:gd name="T9" fmla="*/ 626 h 758"/>
              <a:gd name="T10" fmla="*/ 1037 w 1316"/>
              <a:gd name="T11" fmla="*/ 455 h 758"/>
              <a:gd name="T12" fmla="*/ 1022 w 1316"/>
              <a:gd name="T13" fmla="*/ 455 h 758"/>
              <a:gd name="T14" fmla="*/ 886 w 1316"/>
              <a:gd name="T15" fmla="*/ 556 h 758"/>
              <a:gd name="T16" fmla="*/ 679 w 1316"/>
              <a:gd name="T17" fmla="*/ 362 h 758"/>
              <a:gd name="T18" fmla="*/ 663 w 1316"/>
              <a:gd name="T19" fmla="*/ 362 h 758"/>
              <a:gd name="T20" fmla="*/ 600 w 1316"/>
              <a:gd name="T21" fmla="*/ 405 h 758"/>
              <a:gd name="T22" fmla="*/ 419 w 1316"/>
              <a:gd name="T23" fmla="*/ 119 h 758"/>
              <a:gd name="T24" fmla="*/ 401 w 1316"/>
              <a:gd name="T25" fmla="*/ 124 h 758"/>
              <a:gd name="T26" fmla="*/ 345 w 1316"/>
              <a:gd name="T27" fmla="*/ 224 h 758"/>
              <a:gd name="T28" fmla="*/ 24 w 1316"/>
              <a:gd name="T29" fmla="*/ 6 h 758"/>
              <a:gd name="T30" fmla="*/ 13 w 1316"/>
              <a:gd name="T31" fmla="*/ 25 h 758"/>
              <a:gd name="T32" fmla="*/ 338 w 1316"/>
              <a:gd name="T33" fmla="*/ 247 h 758"/>
              <a:gd name="T34" fmla="*/ 354 w 1316"/>
              <a:gd name="T35" fmla="*/ 247 h 758"/>
              <a:gd name="T36" fmla="*/ 415 w 1316"/>
              <a:gd name="T37" fmla="*/ 148 h 758"/>
              <a:gd name="T38" fmla="*/ 586 w 1316"/>
              <a:gd name="T39" fmla="*/ 425 h 758"/>
              <a:gd name="T40" fmla="*/ 601 w 1316"/>
              <a:gd name="T41" fmla="*/ 428 h 758"/>
              <a:gd name="T42" fmla="*/ 671 w 1316"/>
              <a:gd name="T43" fmla="*/ 384 h 758"/>
              <a:gd name="T44" fmla="*/ 877 w 1316"/>
              <a:gd name="T45" fmla="*/ 578 h 758"/>
              <a:gd name="T46" fmla="*/ 892 w 1316"/>
              <a:gd name="T47" fmla="*/ 578 h 758"/>
              <a:gd name="T48" fmla="*/ 1028 w 1316"/>
              <a:gd name="T49" fmla="*/ 477 h 758"/>
              <a:gd name="T50" fmla="*/ 1180 w 1316"/>
              <a:gd name="T51" fmla="*/ 641 h 758"/>
              <a:gd name="T52" fmla="*/ 1278 w 1316"/>
              <a:gd name="T53" fmla="*/ 724 h 758"/>
              <a:gd name="T54" fmla="*/ 1198 w 1316"/>
              <a:gd name="T55" fmla="*/ 733 h 758"/>
              <a:gd name="T56" fmla="*/ 1198 w 1316"/>
              <a:gd name="T57" fmla="*/ 755 h 758"/>
              <a:gd name="T58" fmla="*/ 1304 w 1316"/>
              <a:gd name="T59" fmla="*/ 739 h 758"/>
              <a:gd name="T60" fmla="*/ 1311 w 1316"/>
              <a:gd name="T61" fmla="*/ 731 h 758"/>
              <a:gd name="T62" fmla="*/ 1313 w 1316"/>
              <a:gd name="T63" fmla="*/ 721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16" h="758">
                <a:moveTo>
                  <a:pt x="1313" y="721"/>
                </a:moveTo>
                <a:cubicBezTo>
                  <a:pt x="1293" y="693"/>
                  <a:pt x="1279" y="664"/>
                  <a:pt x="1274" y="630"/>
                </a:cubicBezTo>
                <a:cubicBezTo>
                  <a:pt x="1272" y="619"/>
                  <a:pt x="1256" y="623"/>
                  <a:pt x="1258" y="634"/>
                </a:cubicBezTo>
                <a:cubicBezTo>
                  <a:pt x="1261" y="656"/>
                  <a:pt x="1268" y="676"/>
                  <a:pt x="1278" y="696"/>
                </a:cubicBezTo>
                <a:cubicBezTo>
                  <a:pt x="1250" y="673"/>
                  <a:pt x="1222" y="650"/>
                  <a:pt x="1196" y="626"/>
                </a:cubicBezTo>
                <a:cubicBezTo>
                  <a:pt x="1138" y="573"/>
                  <a:pt x="1085" y="516"/>
                  <a:pt x="1037" y="455"/>
                </a:cubicBezTo>
                <a:cubicBezTo>
                  <a:pt x="1033" y="450"/>
                  <a:pt x="1026" y="451"/>
                  <a:pt x="1022" y="455"/>
                </a:cubicBezTo>
                <a:cubicBezTo>
                  <a:pt x="978" y="491"/>
                  <a:pt x="930" y="521"/>
                  <a:pt x="886" y="556"/>
                </a:cubicBezTo>
                <a:cubicBezTo>
                  <a:pt x="820" y="487"/>
                  <a:pt x="751" y="423"/>
                  <a:pt x="679" y="362"/>
                </a:cubicBezTo>
                <a:cubicBezTo>
                  <a:pt x="674" y="358"/>
                  <a:pt x="668" y="358"/>
                  <a:pt x="663" y="362"/>
                </a:cubicBezTo>
                <a:cubicBezTo>
                  <a:pt x="643" y="379"/>
                  <a:pt x="622" y="392"/>
                  <a:pt x="600" y="405"/>
                </a:cubicBezTo>
                <a:cubicBezTo>
                  <a:pt x="546" y="305"/>
                  <a:pt x="493" y="206"/>
                  <a:pt x="419" y="119"/>
                </a:cubicBezTo>
                <a:cubicBezTo>
                  <a:pt x="413" y="113"/>
                  <a:pt x="404" y="117"/>
                  <a:pt x="401" y="124"/>
                </a:cubicBezTo>
                <a:cubicBezTo>
                  <a:pt x="388" y="162"/>
                  <a:pt x="371" y="194"/>
                  <a:pt x="345" y="224"/>
                </a:cubicBezTo>
                <a:cubicBezTo>
                  <a:pt x="247" y="138"/>
                  <a:pt x="142" y="64"/>
                  <a:pt x="24" y="6"/>
                </a:cubicBezTo>
                <a:cubicBezTo>
                  <a:pt x="11" y="0"/>
                  <a:pt x="0" y="18"/>
                  <a:pt x="13" y="25"/>
                </a:cubicBezTo>
                <a:cubicBezTo>
                  <a:pt x="133" y="83"/>
                  <a:pt x="239" y="158"/>
                  <a:pt x="338" y="247"/>
                </a:cubicBezTo>
                <a:cubicBezTo>
                  <a:pt x="343" y="251"/>
                  <a:pt x="349" y="251"/>
                  <a:pt x="354" y="247"/>
                </a:cubicBezTo>
                <a:cubicBezTo>
                  <a:pt x="381" y="217"/>
                  <a:pt x="400" y="185"/>
                  <a:pt x="415" y="148"/>
                </a:cubicBezTo>
                <a:cubicBezTo>
                  <a:pt x="484" y="233"/>
                  <a:pt x="534" y="329"/>
                  <a:pt x="586" y="425"/>
                </a:cubicBezTo>
                <a:cubicBezTo>
                  <a:pt x="589" y="430"/>
                  <a:pt x="596" y="431"/>
                  <a:pt x="601" y="428"/>
                </a:cubicBezTo>
                <a:cubicBezTo>
                  <a:pt x="626" y="415"/>
                  <a:pt x="649" y="401"/>
                  <a:pt x="671" y="384"/>
                </a:cubicBezTo>
                <a:cubicBezTo>
                  <a:pt x="743" y="445"/>
                  <a:pt x="812" y="509"/>
                  <a:pt x="877" y="578"/>
                </a:cubicBezTo>
                <a:cubicBezTo>
                  <a:pt x="881" y="583"/>
                  <a:pt x="888" y="582"/>
                  <a:pt x="892" y="578"/>
                </a:cubicBezTo>
                <a:cubicBezTo>
                  <a:pt x="936" y="543"/>
                  <a:pt x="984" y="513"/>
                  <a:pt x="1028" y="477"/>
                </a:cubicBezTo>
                <a:cubicBezTo>
                  <a:pt x="1075" y="536"/>
                  <a:pt x="1125" y="590"/>
                  <a:pt x="1180" y="641"/>
                </a:cubicBezTo>
                <a:cubicBezTo>
                  <a:pt x="1212" y="670"/>
                  <a:pt x="1245" y="697"/>
                  <a:pt x="1278" y="724"/>
                </a:cubicBezTo>
                <a:cubicBezTo>
                  <a:pt x="1252" y="731"/>
                  <a:pt x="1226" y="735"/>
                  <a:pt x="1198" y="733"/>
                </a:cubicBezTo>
                <a:cubicBezTo>
                  <a:pt x="1184" y="732"/>
                  <a:pt x="1184" y="753"/>
                  <a:pt x="1198" y="755"/>
                </a:cubicBezTo>
                <a:cubicBezTo>
                  <a:pt x="1234" y="758"/>
                  <a:pt x="1269" y="750"/>
                  <a:pt x="1304" y="739"/>
                </a:cubicBezTo>
                <a:cubicBezTo>
                  <a:pt x="1308" y="738"/>
                  <a:pt x="1311" y="735"/>
                  <a:pt x="1311" y="731"/>
                </a:cubicBezTo>
                <a:cubicBezTo>
                  <a:pt x="1314" y="729"/>
                  <a:pt x="1316" y="725"/>
                  <a:pt x="1313" y="72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rrow up"/>
          <p:cNvSpPr>
            <a:spLocks/>
          </p:cNvSpPr>
          <p:nvPr/>
        </p:nvSpPr>
        <p:spPr bwMode="auto">
          <a:xfrm>
            <a:off x="68792" y="2186823"/>
            <a:ext cx="2850170" cy="1579184"/>
          </a:xfrm>
          <a:custGeom>
            <a:avLst/>
            <a:gdLst>
              <a:gd name="T0" fmla="*/ 1200 w 1204"/>
              <a:gd name="T1" fmla="*/ 27 h 572"/>
              <a:gd name="T2" fmla="*/ 1193 w 1204"/>
              <a:gd name="T3" fmla="*/ 19 h 572"/>
              <a:gd name="T4" fmla="*/ 1087 w 1204"/>
              <a:gd name="T5" fmla="*/ 3 h 572"/>
              <a:gd name="T6" fmla="*/ 1087 w 1204"/>
              <a:gd name="T7" fmla="*/ 25 h 572"/>
              <a:gd name="T8" fmla="*/ 1164 w 1204"/>
              <a:gd name="T9" fmla="*/ 33 h 572"/>
              <a:gd name="T10" fmla="*/ 988 w 1204"/>
              <a:gd name="T11" fmla="*/ 139 h 572"/>
              <a:gd name="T12" fmla="*/ 867 w 1204"/>
              <a:gd name="T13" fmla="*/ 40 h 572"/>
              <a:gd name="T14" fmla="*/ 850 w 1204"/>
              <a:gd name="T15" fmla="*/ 42 h 572"/>
              <a:gd name="T16" fmla="*/ 674 w 1204"/>
              <a:gd name="T17" fmla="*/ 262 h 572"/>
              <a:gd name="T18" fmla="*/ 578 w 1204"/>
              <a:gd name="T19" fmla="*/ 191 h 572"/>
              <a:gd name="T20" fmla="*/ 561 w 1204"/>
              <a:gd name="T21" fmla="*/ 194 h 572"/>
              <a:gd name="T22" fmla="*/ 404 w 1204"/>
              <a:gd name="T23" fmla="*/ 456 h 572"/>
              <a:gd name="T24" fmla="*/ 328 w 1204"/>
              <a:gd name="T25" fmla="*/ 371 h 572"/>
              <a:gd name="T26" fmla="*/ 313 w 1204"/>
              <a:gd name="T27" fmla="*/ 371 h 572"/>
              <a:gd name="T28" fmla="*/ 12 w 1204"/>
              <a:gd name="T29" fmla="*/ 546 h 572"/>
              <a:gd name="T30" fmla="*/ 18 w 1204"/>
              <a:gd name="T31" fmla="*/ 567 h 572"/>
              <a:gd name="T32" fmla="*/ 320 w 1204"/>
              <a:gd name="T33" fmla="*/ 394 h 572"/>
              <a:gd name="T34" fmla="*/ 398 w 1204"/>
              <a:gd name="T35" fmla="*/ 482 h 572"/>
              <a:gd name="T36" fmla="*/ 415 w 1204"/>
              <a:gd name="T37" fmla="*/ 480 h 572"/>
              <a:gd name="T38" fmla="*/ 573 w 1204"/>
              <a:gd name="T39" fmla="*/ 215 h 572"/>
              <a:gd name="T40" fmla="*/ 670 w 1204"/>
              <a:gd name="T41" fmla="*/ 286 h 572"/>
              <a:gd name="T42" fmla="*/ 684 w 1204"/>
              <a:gd name="T43" fmla="*/ 285 h 572"/>
              <a:gd name="T44" fmla="*/ 861 w 1204"/>
              <a:gd name="T45" fmla="*/ 63 h 572"/>
              <a:gd name="T46" fmla="*/ 979 w 1204"/>
              <a:gd name="T47" fmla="*/ 160 h 572"/>
              <a:gd name="T48" fmla="*/ 992 w 1204"/>
              <a:gd name="T49" fmla="*/ 162 h 572"/>
              <a:gd name="T50" fmla="*/ 1163 w 1204"/>
              <a:gd name="T51" fmla="*/ 59 h 572"/>
              <a:gd name="T52" fmla="*/ 1134 w 1204"/>
              <a:gd name="T53" fmla="*/ 114 h 572"/>
              <a:gd name="T54" fmla="*/ 1149 w 1204"/>
              <a:gd name="T55" fmla="*/ 122 h 572"/>
              <a:gd name="T56" fmla="*/ 1200 w 1204"/>
              <a:gd name="T57" fmla="*/ 39 h 572"/>
              <a:gd name="T58" fmla="*/ 1200 w 1204"/>
              <a:gd name="T59" fmla="*/ 27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04" h="572">
                <a:moveTo>
                  <a:pt x="1200" y="27"/>
                </a:moveTo>
                <a:cubicBezTo>
                  <a:pt x="1200" y="24"/>
                  <a:pt x="1197" y="20"/>
                  <a:pt x="1193" y="19"/>
                </a:cubicBezTo>
                <a:cubicBezTo>
                  <a:pt x="1158" y="8"/>
                  <a:pt x="1123" y="0"/>
                  <a:pt x="1087" y="3"/>
                </a:cubicBezTo>
                <a:cubicBezTo>
                  <a:pt x="1073" y="5"/>
                  <a:pt x="1073" y="26"/>
                  <a:pt x="1087" y="25"/>
                </a:cubicBezTo>
                <a:cubicBezTo>
                  <a:pt x="1113" y="23"/>
                  <a:pt x="1139" y="26"/>
                  <a:pt x="1164" y="33"/>
                </a:cubicBezTo>
                <a:cubicBezTo>
                  <a:pt x="1106" y="70"/>
                  <a:pt x="1046" y="103"/>
                  <a:pt x="988" y="139"/>
                </a:cubicBezTo>
                <a:cubicBezTo>
                  <a:pt x="948" y="106"/>
                  <a:pt x="907" y="73"/>
                  <a:pt x="867" y="40"/>
                </a:cubicBezTo>
                <a:cubicBezTo>
                  <a:pt x="861" y="36"/>
                  <a:pt x="854" y="36"/>
                  <a:pt x="850" y="42"/>
                </a:cubicBezTo>
                <a:cubicBezTo>
                  <a:pt x="796" y="119"/>
                  <a:pt x="736" y="191"/>
                  <a:pt x="674" y="262"/>
                </a:cubicBezTo>
                <a:cubicBezTo>
                  <a:pt x="642" y="239"/>
                  <a:pt x="609" y="217"/>
                  <a:pt x="578" y="191"/>
                </a:cubicBezTo>
                <a:cubicBezTo>
                  <a:pt x="572" y="187"/>
                  <a:pt x="564" y="187"/>
                  <a:pt x="561" y="194"/>
                </a:cubicBezTo>
                <a:cubicBezTo>
                  <a:pt x="509" y="282"/>
                  <a:pt x="454" y="367"/>
                  <a:pt x="404" y="456"/>
                </a:cubicBezTo>
                <a:cubicBezTo>
                  <a:pt x="379" y="427"/>
                  <a:pt x="357" y="397"/>
                  <a:pt x="328" y="371"/>
                </a:cubicBezTo>
                <a:cubicBezTo>
                  <a:pt x="324" y="367"/>
                  <a:pt x="318" y="367"/>
                  <a:pt x="313" y="371"/>
                </a:cubicBezTo>
                <a:cubicBezTo>
                  <a:pt x="226" y="448"/>
                  <a:pt x="121" y="505"/>
                  <a:pt x="12" y="546"/>
                </a:cubicBezTo>
                <a:cubicBezTo>
                  <a:pt x="0" y="551"/>
                  <a:pt x="5" y="572"/>
                  <a:pt x="18" y="567"/>
                </a:cubicBezTo>
                <a:cubicBezTo>
                  <a:pt x="127" y="526"/>
                  <a:pt x="232" y="470"/>
                  <a:pt x="320" y="394"/>
                </a:cubicBezTo>
                <a:cubicBezTo>
                  <a:pt x="349" y="421"/>
                  <a:pt x="372" y="452"/>
                  <a:pt x="398" y="482"/>
                </a:cubicBezTo>
                <a:cubicBezTo>
                  <a:pt x="403" y="488"/>
                  <a:pt x="412" y="486"/>
                  <a:pt x="415" y="480"/>
                </a:cubicBezTo>
                <a:cubicBezTo>
                  <a:pt x="465" y="390"/>
                  <a:pt x="521" y="304"/>
                  <a:pt x="573" y="215"/>
                </a:cubicBezTo>
                <a:cubicBezTo>
                  <a:pt x="605" y="240"/>
                  <a:pt x="638" y="262"/>
                  <a:pt x="670" y="286"/>
                </a:cubicBezTo>
                <a:cubicBezTo>
                  <a:pt x="674" y="289"/>
                  <a:pt x="681" y="288"/>
                  <a:pt x="684" y="285"/>
                </a:cubicBezTo>
                <a:cubicBezTo>
                  <a:pt x="746" y="213"/>
                  <a:pt x="806" y="140"/>
                  <a:pt x="861" y="63"/>
                </a:cubicBezTo>
                <a:cubicBezTo>
                  <a:pt x="901" y="95"/>
                  <a:pt x="940" y="127"/>
                  <a:pt x="979" y="160"/>
                </a:cubicBezTo>
                <a:cubicBezTo>
                  <a:pt x="983" y="163"/>
                  <a:pt x="988" y="165"/>
                  <a:pt x="992" y="162"/>
                </a:cubicBezTo>
                <a:cubicBezTo>
                  <a:pt x="1049" y="127"/>
                  <a:pt x="1107" y="94"/>
                  <a:pt x="1163" y="59"/>
                </a:cubicBezTo>
                <a:cubicBezTo>
                  <a:pt x="1152" y="76"/>
                  <a:pt x="1143" y="95"/>
                  <a:pt x="1134" y="114"/>
                </a:cubicBezTo>
                <a:cubicBezTo>
                  <a:pt x="1129" y="123"/>
                  <a:pt x="1144" y="132"/>
                  <a:pt x="1149" y="122"/>
                </a:cubicBezTo>
                <a:cubicBezTo>
                  <a:pt x="1163" y="92"/>
                  <a:pt x="1177" y="63"/>
                  <a:pt x="1200" y="39"/>
                </a:cubicBezTo>
                <a:cubicBezTo>
                  <a:pt x="1204" y="35"/>
                  <a:pt x="1203" y="30"/>
                  <a:pt x="1200" y="27"/>
                </a:cubicBezTo>
                <a:close/>
              </a:path>
            </a:pathLst>
          </a:custGeom>
          <a:solidFill>
            <a:srgbClr val="FFA60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33996" y="90801"/>
            <a:ext cx="48633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hewy" panose="02000000000000000000" pitchFamily="2" charset="0"/>
                <a:ea typeface="Chewy" panose="02000000000000000000" pitchFamily="2" charset="0"/>
              </a:rPr>
              <a:t>School Performance Data</a:t>
            </a:r>
            <a:endParaRPr lang="en-US" sz="28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12" name="figure_point_u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58" y="3844825"/>
            <a:ext cx="2125880" cy="3321687"/>
          </a:xfrm>
          <a:prstGeom prst="rect">
            <a:avLst/>
          </a:prstGeom>
        </p:spPr>
      </p:pic>
      <p:pic>
        <p:nvPicPr>
          <p:cNvPr id="13" name="figure_red_mark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32" y="3039916"/>
            <a:ext cx="1882329" cy="36353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00438" y="2697852"/>
            <a:ext cx="405410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hewy" panose="020B0604020202020204" charset="0"/>
                <a:ea typeface="Chewy" panose="020B0604020202020204" charset="0"/>
              </a:rPr>
              <a:t>Smarter-Balanced Assessment Consortium (SBAC) for English Language Arts and Mathematics</a:t>
            </a:r>
          </a:p>
          <a:p>
            <a:endParaRPr lang="en-US" sz="1000" dirty="0" smtClean="0">
              <a:latin typeface="Chewy" panose="020B0604020202020204" charset="0"/>
              <a:ea typeface="Chewy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hewy" panose="020B0604020202020204" charset="0"/>
                <a:ea typeface="Chewy" panose="020B0604020202020204" charset="0"/>
              </a:rPr>
              <a:t>Measures of academic progress (MAP) for Reading/Math</a:t>
            </a:r>
          </a:p>
          <a:p>
            <a:endParaRPr lang="en-US" sz="1000" dirty="0" smtClean="0">
              <a:latin typeface="Chewy" panose="020B0604020202020204" charset="0"/>
              <a:ea typeface="Chewy" panose="020B0604020202020204" charset="0"/>
            </a:endParaRPr>
          </a:p>
          <a:p>
            <a:endParaRPr lang="en-US" dirty="0">
              <a:latin typeface="Chewy" panose="020B0604020202020204" charset="0"/>
              <a:ea typeface="Chewy" panose="020B060402020202020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28" y="5637803"/>
            <a:ext cx="1229575" cy="11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7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61" y="377243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A602"/>
                </a:solidFill>
                <a:latin typeface="Chewy" panose="020B0604020202020204" charset="0"/>
                <a:ea typeface="Chewy" panose="020B0604020202020204" charset="0"/>
              </a:rPr>
              <a:t>2017-18 MAP Results-</a:t>
            </a:r>
            <a:br>
              <a:rPr lang="en-US" sz="4000" dirty="0" smtClean="0">
                <a:solidFill>
                  <a:srgbClr val="FFA602"/>
                </a:solidFill>
                <a:latin typeface="Chewy" panose="020B0604020202020204" charset="0"/>
                <a:ea typeface="Chewy" panose="020B0604020202020204" charset="0"/>
              </a:rPr>
            </a:br>
            <a:r>
              <a:rPr lang="en-US" sz="4000" dirty="0" smtClean="0">
                <a:solidFill>
                  <a:srgbClr val="FFA602"/>
                </a:solidFill>
                <a:latin typeface="Chewy" panose="020B0604020202020204" charset="0"/>
                <a:ea typeface="Chewy" panose="020B0604020202020204" charset="0"/>
              </a:rPr>
              <a:t>Reading/Mathematics</a:t>
            </a:r>
            <a:endParaRPr lang="en-US" sz="4000" dirty="0">
              <a:solidFill>
                <a:srgbClr val="FFA602"/>
              </a:solidFill>
              <a:latin typeface="Chewy" panose="020B0604020202020204" charset="0"/>
              <a:ea typeface="Chewy" panose="020B060402020202020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091" y="1702807"/>
            <a:ext cx="4707769" cy="1548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hand_red_p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688" y="2732584"/>
            <a:ext cx="2229662" cy="2837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28" y="5637803"/>
            <a:ext cx="1229575" cy="11189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9760" y="3250893"/>
            <a:ext cx="5696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Chewy" panose="020B0604020202020204" charset="0"/>
                <a:ea typeface="Chewy" panose="020B0604020202020204" charset="0"/>
              </a:rPr>
              <a:t>Overall decrease of 1% of students who met standards in English Language Arts from Spring 2017 to Spring 2018</a:t>
            </a:r>
            <a:endParaRPr lang="en-US" dirty="0">
              <a:solidFill>
                <a:srgbClr val="C00000"/>
              </a:solidFill>
              <a:latin typeface="Chewy" panose="020B0604020202020204" charset="0"/>
              <a:ea typeface="Chewy" panose="020B060402020202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760" y="5686179"/>
            <a:ext cx="5674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Chewy" panose="020B0604020202020204" charset="0"/>
                <a:ea typeface="Chewy" panose="020B0604020202020204" charset="0"/>
              </a:rPr>
              <a:t>Overall increase of 1% of students who met standards in MATH from Spring 2017 to Spring 2018</a:t>
            </a:r>
            <a:endParaRPr lang="en-US" dirty="0">
              <a:solidFill>
                <a:srgbClr val="C00000"/>
              </a:solidFill>
              <a:latin typeface="Chewy" panose="020B0604020202020204" charset="0"/>
              <a:ea typeface="Chewy" panose="020B0604020202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091" y="4013068"/>
            <a:ext cx="4707769" cy="1624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arrow down"/>
          <p:cNvSpPr>
            <a:spLocks/>
          </p:cNvSpPr>
          <p:nvPr/>
        </p:nvSpPr>
        <p:spPr bwMode="auto">
          <a:xfrm>
            <a:off x="4992786" y="2519179"/>
            <a:ext cx="1236244" cy="213405"/>
          </a:xfrm>
          <a:custGeom>
            <a:avLst/>
            <a:gdLst>
              <a:gd name="T0" fmla="*/ 1313 w 1316"/>
              <a:gd name="T1" fmla="*/ 721 h 758"/>
              <a:gd name="T2" fmla="*/ 1274 w 1316"/>
              <a:gd name="T3" fmla="*/ 630 h 758"/>
              <a:gd name="T4" fmla="*/ 1258 w 1316"/>
              <a:gd name="T5" fmla="*/ 634 h 758"/>
              <a:gd name="T6" fmla="*/ 1278 w 1316"/>
              <a:gd name="T7" fmla="*/ 696 h 758"/>
              <a:gd name="T8" fmla="*/ 1196 w 1316"/>
              <a:gd name="T9" fmla="*/ 626 h 758"/>
              <a:gd name="T10" fmla="*/ 1037 w 1316"/>
              <a:gd name="T11" fmla="*/ 455 h 758"/>
              <a:gd name="T12" fmla="*/ 1022 w 1316"/>
              <a:gd name="T13" fmla="*/ 455 h 758"/>
              <a:gd name="T14" fmla="*/ 886 w 1316"/>
              <a:gd name="T15" fmla="*/ 556 h 758"/>
              <a:gd name="T16" fmla="*/ 679 w 1316"/>
              <a:gd name="T17" fmla="*/ 362 h 758"/>
              <a:gd name="T18" fmla="*/ 663 w 1316"/>
              <a:gd name="T19" fmla="*/ 362 h 758"/>
              <a:gd name="T20" fmla="*/ 600 w 1316"/>
              <a:gd name="T21" fmla="*/ 405 h 758"/>
              <a:gd name="T22" fmla="*/ 419 w 1316"/>
              <a:gd name="T23" fmla="*/ 119 h 758"/>
              <a:gd name="T24" fmla="*/ 401 w 1316"/>
              <a:gd name="T25" fmla="*/ 124 h 758"/>
              <a:gd name="T26" fmla="*/ 345 w 1316"/>
              <a:gd name="T27" fmla="*/ 224 h 758"/>
              <a:gd name="T28" fmla="*/ 24 w 1316"/>
              <a:gd name="T29" fmla="*/ 6 h 758"/>
              <a:gd name="T30" fmla="*/ 13 w 1316"/>
              <a:gd name="T31" fmla="*/ 25 h 758"/>
              <a:gd name="T32" fmla="*/ 338 w 1316"/>
              <a:gd name="T33" fmla="*/ 247 h 758"/>
              <a:gd name="T34" fmla="*/ 354 w 1316"/>
              <a:gd name="T35" fmla="*/ 247 h 758"/>
              <a:gd name="T36" fmla="*/ 415 w 1316"/>
              <a:gd name="T37" fmla="*/ 148 h 758"/>
              <a:gd name="T38" fmla="*/ 586 w 1316"/>
              <a:gd name="T39" fmla="*/ 425 h 758"/>
              <a:gd name="T40" fmla="*/ 601 w 1316"/>
              <a:gd name="T41" fmla="*/ 428 h 758"/>
              <a:gd name="T42" fmla="*/ 671 w 1316"/>
              <a:gd name="T43" fmla="*/ 384 h 758"/>
              <a:gd name="T44" fmla="*/ 877 w 1316"/>
              <a:gd name="T45" fmla="*/ 578 h 758"/>
              <a:gd name="T46" fmla="*/ 892 w 1316"/>
              <a:gd name="T47" fmla="*/ 578 h 758"/>
              <a:gd name="T48" fmla="*/ 1028 w 1316"/>
              <a:gd name="T49" fmla="*/ 477 h 758"/>
              <a:gd name="T50" fmla="*/ 1180 w 1316"/>
              <a:gd name="T51" fmla="*/ 641 h 758"/>
              <a:gd name="T52" fmla="*/ 1278 w 1316"/>
              <a:gd name="T53" fmla="*/ 724 h 758"/>
              <a:gd name="T54" fmla="*/ 1198 w 1316"/>
              <a:gd name="T55" fmla="*/ 733 h 758"/>
              <a:gd name="T56" fmla="*/ 1198 w 1316"/>
              <a:gd name="T57" fmla="*/ 755 h 758"/>
              <a:gd name="T58" fmla="*/ 1304 w 1316"/>
              <a:gd name="T59" fmla="*/ 739 h 758"/>
              <a:gd name="T60" fmla="*/ 1311 w 1316"/>
              <a:gd name="T61" fmla="*/ 731 h 758"/>
              <a:gd name="T62" fmla="*/ 1313 w 1316"/>
              <a:gd name="T63" fmla="*/ 721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16" h="758">
                <a:moveTo>
                  <a:pt x="1313" y="721"/>
                </a:moveTo>
                <a:cubicBezTo>
                  <a:pt x="1293" y="693"/>
                  <a:pt x="1279" y="664"/>
                  <a:pt x="1274" y="630"/>
                </a:cubicBezTo>
                <a:cubicBezTo>
                  <a:pt x="1272" y="619"/>
                  <a:pt x="1256" y="623"/>
                  <a:pt x="1258" y="634"/>
                </a:cubicBezTo>
                <a:cubicBezTo>
                  <a:pt x="1261" y="656"/>
                  <a:pt x="1268" y="676"/>
                  <a:pt x="1278" y="696"/>
                </a:cubicBezTo>
                <a:cubicBezTo>
                  <a:pt x="1250" y="673"/>
                  <a:pt x="1222" y="650"/>
                  <a:pt x="1196" y="626"/>
                </a:cubicBezTo>
                <a:cubicBezTo>
                  <a:pt x="1138" y="573"/>
                  <a:pt x="1085" y="516"/>
                  <a:pt x="1037" y="455"/>
                </a:cubicBezTo>
                <a:cubicBezTo>
                  <a:pt x="1033" y="450"/>
                  <a:pt x="1026" y="451"/>
                  <a:pt x="1022" y="455"/>
                </a:cubicBezTo>
                <a:cubicBezTo>
                  <a:pt x="978" y="491"/>
                  <a:pt x="930" y="521"/>
                  <a:pt x="886" y="556"/>
                </a:cubicBezTo>
                <a:cubicBezTo>
                  <a:pt x="820" y="487"/>
                  <a:pt x="751" y="423"/>
                  <a:pt x="679" y="362"/>
                </a:cubicBezTo>
                <a:cubicBezTo>
                  <a:pt x="674" y="358"/>
                  <a:pt x="668" y="358"/>
                  <a:pt x="663" y="362"/>
                </a:cubicBezTo>
                <a:cubicBezTo>
                  <a:pt x="643" y="379"/>
                  <a:pt x="622" y="392"/>
                  <a:pt x="600" y="405"/>
                </a:cubicBezTo>
                <a:cubicBezTo>
                  <a:pt x="546" y="305"/>
                  <a:pt x="493" y="206"/>
                  <a:pt x="419" y="119"/>
                </a:cubicBezTo>
                <a:cubicBezTo>
                  <a:pt x="413" y="113"/>
                  <a:pt x="404" y="117"/>
                  <a:pt x="401" y="124"/>
                </a:cubicBezTo>
                <a:cubicBezTo>
                  <a:pt x="388" y="162"/>
                  <a:pt x="371" y="194"/>
                  <a:pt x="345" y="224"/>
                </a:cubicBezTo>
                <a:cubicBezTo>
                  <a:pt x="247" y="138"/>
                  <a:pt x="142" y="64"/>
                  <a:pt x="24" y="6"/>
                </a:cubicBezTo>
                <a:cubicBezTo>
                  <a:pt x="11" y="0"/>
                  <a:pt x="0" y="18"/>
                  <a:pt x="13" y="25"/>
                </a:cubicBezTo>
                <a:cubicBezTo>
                  <a:pt x="133" y="83"/>
                  <a:pt x="239" y="158"/>
                  <a:pt x="338" y="247"/>
                </a:cubicBezTo>
                <a:cubicBezTo>
                  <a:pt x="343" y="251"/>
                  <a:pt x="349" y="251"/>
                  <a:pt x="354" y="247"/>
                </a:cubicBezTo>
                <a:cubicBezTo>
                  <a:pt x="381" y="217"/>
                  <a:pt x="400" y="185"/>
                  <a:pt x="415" y="148"/>
                </a:cubicBezTo>
                <a:cubicBezTo>
                  <a:pt x="484" y="233"/>
                  <a:pt x="534" y="329"/>
                  <a:pt x="586" y="425"/>
                </a:cubicBezTo>
                <a:cubicBezTo>
                  <a:pt x="589" y="430"/>
                  <a:pt x="596" y="431"/>
                  <a:pt x="601" y="428"/>
                </a:cubicBezTo>
                <a:cubicBezTo>
                  <a:pt x="626" y="415"/>
                  <a:pt x="649" y="401"/>
                  <a:pt x="671" y="384"/>
                </a:cubicBezTo>
                <a:cubicBezTo>
                  <a:pt x="743" y="445"/>
                  <a:pt x="812" y="509"/>
                  <a:pt x="877" y="578"/>
                </a:cubicBezTo>
                <a:cubicBezTo>
                  <a:pt x="881" y="583"/>
                  <a:pt x="888" y="582"/>
                  <a:pt x="892" y="578"/>
                </a:cubicBezTo>
                <a:cubicBezTo>
                  <a:pt x="936" y="543"/>
                  <a:pt x="984" y="513"/>
                  <a:pt x="1028" y="477"/>
                </a:cubicBezTo>
                <a:cubicBezTo>
                  <a:pt x="1075" y="536"/>
                  <a:pt x="1125" y="590"/>
                  <a:pt x="1180" y="641"/>
                </a:cubicBezTo>
                <a:cubicBezTo>
                  <a:pt x="1212" y="670"/>
                  <a:pt x="1245" y="697"/>
                  <a:pt x="1278" y="724"/>
                </a:cubicBezTo>
                <a:cubicBezTo>
                  <a:pt x="1252" y="731"/>
                  <a:pt x="1226" y="735"/>
                  <a:pt x="1198" y="733"/>
                </a:cubicBezTo>
                <a:cubicBezTo>
                  <a:pt x="1184" y="732"/>
                  <a:pt x="1184" y="753"/>
                  <a:pt x="1198" y="755"/>
                </a:cubicBezTo>
                <a:cubicBezTo>
                  <a:pt x="1234" y="758"/>
                  <a:pt x="1269" y="750"/>
                  <a:pt x="1304" y="739"/>
                </a:cubicBezTo>
                <a:cubicBezTo>
                  <a:pt x="1308" y="738"/>
                  <a:pt x="1311" y="735"/>
                  <a:pt x="1311" y="731"/>
                </a:cubicBezTo>
                <a:cubicBezTo>
                  <a:pt x="1314" y="729"/>
                  <a:pt x="1316" y="725"/>
                  <a:pt x="1313" y="721"/>
                </a:cubicBezTo>
                <a:close/>
              </a:path>
            </a:pathLst>
          </a:cu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rrow down"/>
          <p:cNvSpPr>
            <a:spLocks/>
          </p:cNvSpPr>
          <p:nvPr/>
        </p:nvSpPr>
        <p:spPr bwMode="auto">
          <a:xfrm rot="20552227">
            <a:off x="4831028" y="4471594"/>
            <a:ext cx="1236244" cy="213405"/>
          </a:xfrm>
          <a:custGeom>
            <a:avLst/>
            <a:gdLst>
              <a:gd name="T0" fmla="*/ 1313 w 1316"/>
              <a:gd name="T1" fmla="*/ 721 h 758"/>
              <a:gd name="T2" fmla="*/ 1274 w 1316"/>
              <a:gd name="T3" fmla="*/ 630 h 758"/>
              <a:gd name="T4" fmla="*/ 1258 w 1316"/>
              <a:gd name="T5" fmla="*/ 634 h 758"/>
              <a:gd name="T6" fmla="*/ 1278 w 1316"/>
              <a:gd name="T7" fmla="*/ 696 h 758"/>
              <a:gd name="T8" fmla="*/ 1196 w 1316"/>
              <a:gd name="T9" fmla="*/ 626 h 758"/>
              <a:gd name="T10" fmla="*/ 1037 w 1316"/>
              <a:gd name="T11" fmla="*/ 455 h 758"/>
              <a:gd name="T12" fmla="*/ 1022 w 1316"/>
              <a:gd name="T13" fmla="*/ 455 h 758"/>
              <a:gd name="T14" fmla="*/ 886 w 1316"/>
              <a:gd name="T15" fmla="*/ 556 h 758"/>
              <a:gd name="T16" fmla="*/ 679 w 1316"/>
              <a:gd name="T17" fmla="*/ 362 h 758"/>
              <a:gd name="T18" fmla="*/ 663 w 1316"/>
              <a:gd name="T19" fmla="*/ 362 h 758"/>
              <a:gd name="T20" fmla="*/ 600 w 1316"/>
              <a:gd name="T21" fmla="*/ 405 h 758"/>
              <a:gd name="T22" fmla="*/ 419 w 1316"/>
              <a:gd name="T23" fmla="*/ 119 h 758"/>
              <a:gd name="T24" fmla="*/ 401 w 1316"/>
              <a:gd name="T25" fmla="*/ 124 h 758"/>
              <a:gd name="T26" fmla="*/ 345 w 1316"/>
              <a:gd name="T27" fmla="*/ 224 h 758"/>
              <a:gd name="T28" fmla="*/ 24 w 1316"/>
              <a:gd name="T29" fmla="*/ 6 h 758"/>
              <a:gd name="T30" fmla="*/ 13 w 1316"/>
              <a:gd name="T31" fmla="*/ 25 h 758"/>
              <a:gd name="T32" fmla="*/ 338 w 1316"/>
              <a:gd name="T33" fmla="*/ 247 h 758"/>
              <a:gd name="T34" fmla="*/ 354 w 1316"/>
              <a:gd name="T35" fmla="*/ 247 h 758"/>
              <a:gd name="T36" fmla="*/ 415 w 1316"/>
              <a:gd name="T37" fmla="*/ 148 h 758"/>
              <a:gd name="T38" fmla="*/ 586 w 1316"/>
              <a:gd name="T39" fmla="*/ 425 h 758"/>
              <a:gd name="T40" fmla="*/ 601 w 1316"/>
              <a:gd name="T41" fmla="*/ 428 h 758"/>
              <a:gd name="T42" fmla="*/ 671 w 1316"/>
              <a:gd name="T43" fmla="*/ 384 h 758"/>
              <a:gd name="T44" fmla="*/ 877 w 1316"/>
              <a:gd name="T45" fmla="*/ 578 h 758"/>
              <a:gd name="T46" fmla="*/ 892 w 1316"/>
              <a:gd name="T47" fmla="*/ 578 h 758"/>
              <a:gd name="T48" fmla="*/ 1028 w 1316"/>
              <a:gd name="T49" fmla="*/ 477 h 758"/>
              <a:gd name="T50" fmla="*/ 1180 w 1316"/>
              <a:gd name="T51" fmla="*/ 641 h 758"/>
              <a:gd name="T52" fmla="*/ 1278 w 1316"/>
              <a:gd name="T53" fmla="*/ 724 h 758"/>
              <a:gd name="T54" fmla="*/ 1198 w 1316"/>
              <a:gd name="T55" fmla="*/ 733 h 758"/>
              <a:gd name="T56" fmla="*/ 1198 w 1316"/>
              <a:gd name="T57" fmla="*/ 755 h 758"/>
              <a:gd name="T58" fmla="*/ 1304 w 1316"/>
              <a:gd name="T59" fmla="*/ 739 h 758"/>
              <a:gd name="T60" fmla="*/ 1311 w 1316"/>
              <a:gd name="T61" fmla="*/ 731 h 758"/>
              <a:gd name="T62" fmla="*/ 1313 w 1316"/>
              <a:gd name="T63" fmla="*/ 721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16" h="758">
                <a:moveTo>
                  <a:pt x="1313" y="721"/>
                </a:moveTo>
                <a:cubicBezTo>
                  <a:pt x="1293" y="693"/>
                  <a:pt x="1279" y="664"/>
                  <a:pt x="1274" y="630"/>
                </a:cubicBezTo>
                <a:cubicBezTo>
                  <a:pt x="1272" y="619"/>
                  <a:pt x="1256" y="623"/>
                  <a:pt x="1258" y="634"/>
                </a:cubicBezTo>
                <a:cubicBezTo>
                  <a:pt x="1261" y="656"/>
                  <a:pt x="1268" y="676"/>
                  <a:pt x="1278" y="696"/>
                </a:cubicBezTo>
                <a:cubicBezTo>
                  <a:pt x="1250" y="673"/>
                  <a:pt x="1222" y="650"/>
                  <a:pt x="1196" y="626"/>
                </a:cubicBezTo>
                <a:cubicBezTo>
                  <a:pt x="1138" y="573"/>
                  <a:pt x="1085" y="516"/>
                  <a:pt x="1037" y="455"/>
                </a:cubicBezTo>
                <a:cubicBezTo>
                  <a:pt x="1033" y="450"/>
                  <a:pt x="1026" y="451"/>
                  <a:pt x="1022" y="455"/>
                </a:cubicBezTo>
                <a:cubicBezTo>
                  <a:pt x="978" y="491"/>
                  <a:pt x="930" y="521"/>
                  <a:pt x="886" y="556"/>
                </a:cubicBezTo>
                <a:cubicBezTo>
                  <a:pt x="820" y="487"/>
                  <a:pt x="751" y="423"/>
                  <a:pt x="679" y="362"/>
                </a:cubicBezTo>
                <a:cubicBezTo>
                  <a:pt x="674" y="358"/>
                  <a:pt x="668" y="358"/>
                  <a:pt x="663" y="362"/>
                </a:cubicBezTo>
                <a:cubicBezTo>
                  <a:pt x="643" y="379"/>
                  <a:pt x="622" y="392"/>
                  <a:pt x="600" y="405"/>
                </a:cubicBezTo>
                <a:cubicBezTo>
                  <a:pt x="546" y="305"/>
                  <a:pt x="493" y="206"/>
                  <a:pt x="419" y="119"/>
                </a:cubicBezTo>
                <a:cubicBezTo>
                  <a:pt x="413" y="113"/>
                  <a:pt x="404" y="117"/>
                  <a:pt x="401" y="124"/>
                </a:cubicBezTo>
                <a:cubicBezTo>
                  <a:pt x="388" y="162"/>
                  <a:pt x="371" y="194"/>
                  <a:pt x="345" y="224"/>
                </a:cubicBezTo>
                <a:cubicBezTo>
                  <a:pt x="247" y="138"/>
                  <a:pt x="142" y="64"/>
                  <a:pt x="24" y="6"/>
                </a:cubicBezTo>
                <a:cubicBezTo>
                  <a:pt x="11" y="0"/>
                  <a:pt x="0" y="18"/>
                  <a:pt x="13" y="25"/>
                </a:cubicBezTo>
                <a:cubicBezTo>
                  <a:pt x="133" y="83"/>
                  <a:pt x="239" y="158"/>
                  <a:pt x="338" y="247"/>
                </a:cubicBezTo>
                <a:cubicBezTo>
                  <a:pt x="343" y="251"/>
                  <a:pt x="349" y="251"/>
                  <a:pt x="354" y="247"/>
                </a:cubicBezTo>
                <a:cubicBezTo>
                  <a:pt x="381" y="217"/>
                  <a:pt x="400" y="185"/>
                  <a:pt x="415" y="148"/>
                </a:cubicBezTo>
                <a:cubicBezTo>
                  <a:pt x="484" y="233"/>
                  <a:pt x="534" y="329"/>
                  <a:pt x="586" y="425"/>
                </a:cubicBezTo>
                <a:cubicBezTo>
                  <a:pt x="589" y="430"/>
                  <a:pt x="596" y="431"/>
                  <a:pt x="601" y="428"/>
                </a:cubicBezTo>
                <a:cubicBezTo>
                  <a:pt x="626" y="415"/>
                  <a:pt x="649" y="401"/>
                  <a:pt x="671" y="384"/>
                </a:cubicBezTo>
                <a:cubicBezTo>
                  <a:pt x="743" y="445"/>
                  <a:pt x="812" y="509"/>
                  <a:pt x="877" y="578"/>
                </a:cubicBezTo>
                <a:cubicBezTo>
                  <a:pt x="881" y="583"/>
                  <a:pt x="888" y="582"/>
                  <a:pt x="892" y="578"/>
                </a:cubicBezTo>
                <a:cubicBezTo>
                  <a:pt x="936" y="543"/>
                  <a:pt x="984" y="513"/>
                  <a:pt x="1028" y="477"/>
                </a:cubicBezTo>
                <a:cubicBezTo>
                  <a:pt x="1075" y="536"/>
                  <a:pt x="1125" y="590"/>
                  <a:pt x="1180" y="641"/>
                </a:cubicBezTo>
                <a:cubicBezTo>
                  <a:pt x="1212" y="670"/>
                  <a:pt x="1245" y="697"/>
                  <a:pt x="1278" y="724"/>
                </a:cubicBezTo>
                <a:cubicBezTo>
                  <a:pt x="1252" y="731"/>
                  <a:pt x="1226" y="735"/>
                  <a:pt x="1198" y="733"/>
                </a:cubicBezTo>
                <a:cubicBezTo>
                  <a:pt x="1184" y="732"/>
                  <a:pt x="1184" y="753"/>
                  <a:pt x="1198" y="755"/>
                </a:cubicBezTo>
                <a:cubicBezTo>
                  <a:pt x="1234" y="758"/>
                  <a:pt x="1269" y="750"/>
                  <a:pt x="1304" y="739"/>
                </a:cubicBezTo>
                <a:cubicBezTo>
                  <a:pt x="1308" y="738"/>
                  <a:pt x="1311" y="735"/>
                  <a:pt x="1311" y="731"/>
                </a:cubicBezTo>
                <a:cubicBezTo>
                  <a:pt x="1314" y="729"/>
                  <a:pt x="1316" y="725"/>
                  <a:pt x="1313" y="721"/>
                </a:cubicBezTo>
                <a:close/>
              </a:path>
            </a:pathLst>
          </a:cu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7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arrow"/>
          <p:cNvSpPr>
            <a:spLocks/>
          </p:cNvSpPr>
          <p:nvPr/>
        </p:nvSpPr>
        <p:spPr bwMode="auto">
          <a:xfrm>
            <a:off x="1674463" y="3641415"/>
            <a:ext cx="4993037" cy="2295711"/>
          </a:xfrm>
          <a:custGeom>
            <a:avLst/>
            <a:gdLst>
              <a:gd name="T0" fmla="*/ 1200 w 1204"/>
              <a:gd name="T1" fmla="*/ 27 h 572"/>
              <a:gd name="T2" fmla="*/ 1193 w 1204"/>
              <a:gd name="T3" fmla="*/ 19 h 572"/>
              <a:gd name="T4" fmla="*/ 1087 w 1204"/>
              <a:gd name="T5" fmla="*/ 3 h 572"/>
              <a:gd name="T6" fmla="*/ 1087 w 1204"/>
              <a:gd name="T7" fmla="*/ 25 h 572"/>
              <a:gd name="T8" fmla="*/ 1164 w 1204"/>
              <a:gd name="T9" fmla="*/ 33 h 572"/>
              <a:gd name="T10" fmla="*/ 988 w 1204"/>
              <a:gd name="T11" fmla="*/ 139 h 572"/>
              <a:gd name="T12" fmla="*/ 867 w 1204"/>
              <a:gd name="T13" fmla="*/ 40 h 572"/>
              <a:gd name="T14" fmla="*/ 850 w 1204"/>
              <a:gd name="T15" fmla="*/ 42 h 572"/>
              <a:gd name="T16" fmla="*/ 674 w 1204"/>
              <a:gd name="T17" fmla="*/ 262 h 572"/>
              <a:gd name="T18" fmla="*/ 578 w 1204"/>
              <a:gd name="T19" fmla="*/ 191 h 572"/>
              <a:gd name="T20" fmla="*/ 561 w 1204"/>
              <a:gd name="T21" fmla="*/ 194 h 572"/>
              <a:gd name="T22" fmla="*/ 404 w 1204"/>
              <a:gd name="T23" fmla="*/ 456 h 572"/>
              <a:gd name="T24" fmla="*/ 328 w 1204"/>
              <a:gd name="T25" fmla="*/ 371 h 572"/>
              <a:gd name="T26" fmla="*/ 313 w 1204"/>
              <a:gd name="T27" fmla="*/ 371 h 572"/>
              <a:gd name="T28" fmla="*/ 12 w 1204"/>
              <a:gd name="T29" fmla="*/ 546 h 572"/>
              <a:gd name="T30" fmla="*/ 18 w 1204"/>
              <a:gd name="T31" fmla="*/ 567 h 572"/>
              <a:gd name="T32" fmla="*/ 320 w 1204"/>
              <a:gd name="T33" fmla="*/ 394 h 572"/>
              <a:gd name="T34" fmla="*/ 398 w 1204"/>
              <a:gd name="T35" fmla="*/ 482 h 572"/>
              <a:gd name="T36" fmla="*/ 415 w 1204"/>
              <a:gd name="T37" fmla="*/ 480 h 572"/>
              <a:gd name="T38" fmla="*/ 573 w 1204"/>
              <a:gd name="T39" fmla="*/ 215 h 572"/>
              <a:gd name="T40" fmla="*/ 670 w 1204"/>
              <a:gd name="T41" fmla="*/ 286 h 572"/>
              <a:gd name="T42" fmla="*/ 684 w 1204"/>
              <a:gd name="T43" fmla="*/ 285 h 572"/>
              <a:gd name="T44" fmla="*/ 861 w 1204"/>
              <a:gd name="T45" fmla="*/ 63 h 572"/>
              <a:gd name="T46" fmla="*/ 979 w 1204"/>
              <a:gd name="T47" fmla="*/ 160 h 572"/>
              <a:gd name="T48" fmla="*/ 992 w 1204"/>
              <a:gd name="T49" fmla="*/ 162 h 572"/>
              <a:gd name="T50" fmla="*/ 1163 w 1204"/>
              <a:gd name="T51" fmla="*/ 59 h 572"/>
              <a:gd name="T52" fmla="*/ 1134 w 1204"/>
              <a:gd name="T53" fmla="*/ 114 h 572"/>
              <a:gd name="T54" fmla="*/ 1149 w 1204"/>
              <a:gd name="T55" fmla="*/ 122 h 572"/>
              <a:gd name="T56" fmla="*/ 1200 w 1204"/>
              <a:gd name="T57" fmla="*/ 39 h 572"/>
              <a:gd name="T58" fmla="*/ 1200 w 1204"/>
              <a:gd name="T59" fmla="*/ 27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04" h="572">
                <a:moveTo>
                  <a:pt x="1200" y="27"/>
                </a:moveTo>
                <a:cubicBezTo>
                  <a:pt x="1200" y="24"/>
                  <a:pt x="1197" y="20"/>
                  <a:pt x="1193" y="19"/>
                </a:cubicBezTo>
                <a:cubicBezTo>
                  <a:pt x="1158" y="8"/>
                  <a:pt x="1123" y="0"/>
                  <a:pt x="1087" y="3"/>
                </a:cubicBezTo>
                <a:cubicBezTo>
                  <a:pt x="1073" y="5"/>
                  <a:pt x="1073" y="26"/>
                  <a:pt x="1087" y="25"/>
                </a:cubicBezTo>
                <a:cubicBezTo>
                  <a:pt x="1113" y="23"/>
                  <a:pt x="1139" y="26"/>
                  <a:pt x="1164" y="33"/>
                </a:cubicBezTo>
                <a:cubicBezTo>
                  <a:pt x="1106" y="70"/>
                  <a:pt x="1046" y="103"/>
                  <a:pt x="988" y="139"/>
                </a:cubicBezTo>
                <a:cubicBezTo>
                  <a:pt x="948" y="106"/>
                  <a:pt x="907" y="73"/>
                  <a:pt x="867" y="40"/>
                </a:cubicBezTo>
                <a:cubicBezTo>
                  <a:pt x="861" y="36"/>
                  <a:pt x="854" y="36"/>
                  <a:pt x="850" y="42"/>
                </a:cubicBezTo>
                <a:cubicBezTo>
                  <a:pt x="796" y="119"/>
                  <a:pt x="736" y="191"/>
                  <a:pt x="674" y="262"/>
                </a:cubicBezTo>
                <a:cubicBezTo>
                  <a:pt x="642" y="239"/>
                  <a:pt x="609" y="217"/>
                  <a:pt x="578" y="191"/>
                </a:cubicBezTo>
                <a:cubicBezTo>
                  <a:pt x="572" y="187"/>
                  <a:pt x="564" y="187"/>
                  <a:pt x="561" y="194"/>
                </a:cubicBezTo>
                <a:cubicBezTo>
                  <a:pt x="509" y="282"/>
                  <a:pt x="454" y="367"/>
                  <a:pt x="404" y="456"/>
                </a:cubicBezTo>
                <a:cubicBezTo>
                  <a:pt x="379" y="427"/>
                  <a:pt x="357" y="397"/>
                  <a:pt x="328" y="371"/>
                </a:cubicBezTo>
                <a:cubicBezTo>
                  <a:pt x="324" y="367"/>
                  <a:pt x="318" y="367"/>
                  <a:pt x="313" y="371"/>
                </a:cubicBezTo>
                <a:cubicBezTo>
                  <a:pt x="226" y="448"/>
                  <a:pt x="121" y="505"/>
                  <a:pt x="12" y="546"/>
                </a:cubicBezTo>
                <a:cubicBezTo>
                  <a:pt x="0" y="551"/>
                  <a:pt x="5" y="572"/>
                  <a:pt x="18" y="567"/>
                </a:cubicBezTo>
                <a:cubicBezTo>
                  <a:pt x="127" y="526"/>
                  <a:pt x="232" y="470"/>
                  <a:pt x="320" y="394"/>
                </a:cubicBezTo>
                <a:cubicBezTo>
                  <a:pt x="349" y="421"/>
                  <a:pt x="372" y="452"/>
                  <a:pt x="398" y="482"/>
                </a:cubicBezTo>
                <a:cubicBezTo>
                  <a:pt x="403" y="488"/>
                  <a:pt x="412" y="486"/>
                  <a:pt x="415" y="480"/>
                </a:cubicBezTo>
                <a:cubicBezTo>
                  <a:pt x="465" y="390"/>
                  <a:pt x="521" y="304"/>
                  <a:pt x="573" y="215"/>
                </a:cubicBezTo>
                <a:cubicBezTo>
                  <a:pt x="605" y="240"/>
                  <a:pt x="638" y="262"/>
                  <a:pt x="670" y="286"/>
                </a:cubicBezTo>
                <a:cubicBezTo>
                  <a:pt x="674" y="289"/>
                  <a:pt x="681" y="288"/>
                  <a:pt x="684" y="285"/>
                </a:cubicBezTo>
                <a:cubicBezTo>
                  <a:pt x="746" y="213"/>
                  <a:pt x="806" y="140"/>
                  <a:pt x="861" y="63"/>
                </a:cubicBezTo>
                <a:cubicBezTo>
                  <a:pt x="901" y="95"/>
                  <a:pt x="940" y="127"/>
                  <a:pt x="979" y="160"/>
                </a:cubicBezTo>
                <a:cubicBezTo>
                  <a:pt x="983" y="163"/>
                  <a:pt x="988" y="165"/>
                  <a:pt x="992" y="162"/>
                </a:cubicBezTo>
                <a:cubicBezTo>
                  <a:pt x="1049" y="127"/>
                  <a:pt x="1107" y="94"/>
                  <a:pt x="1163" y="59"/>
                </a:cubicBezTo>
                <a:cubicBezTo>
                  <a:pt x="1152" y="76"/>
                  <a:pt x="1143" y="95"/>
                  <a:pt x="1134" y="114"/>
                </a:cubicBezTo>
                <a:cubicBezTo>
                  <a:pt x="1129" y="123"/>
                  <a:pt x="1144" y="132"/>
                  <a:pt x="1149" y="122"/>
                </a:cubicBezTo>
                <a:cubicBezTo>
                  <a:pt x="1163" y="92"/>
                  <a:pt x="1177" y="63"/>
                  <a:pt x="1200" y="39"/>
                </a:cubicBezTo>
                <a:cubicBezTo>
                  <a:pt x="1204" y="35"/>
                  <a:pt x="1203" y="30"/>
                  <a:pt x="1200" y="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293096"/>
            <a:ext cx="6667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hewy" panose="02000000000000000000" pitchFamily="2" charset="0"/>
                <a:ea typeface="Chewy" panose="02000000000000000000" pitchFamily="2" charset="0"/>
              </a:rPr>
              <a:t>2017-18 SBAC results: ELA</a:t>
            </a:r>
            <a:endParaRPr lang="en-US" sz="44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2" name="figure_black_mark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462" y="3533774"/>
            <a:ext cx="1755783" cy="3390998"/>
          </a:xfrm>
          <a:prstGeom prst="rect">
            <a:avLst/>
          </a:prstGeom>
        </p:spPr>
      </p:pic>
      <p:sp>
        <p:nvSpPr>
          <p:cNvPr id="8" name="med bubble"/>
          <p:cNvSpPr>
            <a:spLocks noEditPoints="1"/>
          </p:cNvSpPr>
          <p:nvPr/>
        </p:nvSpPr>
        <p:spPr bwMode="auto">
          <a:xfrm rot="20987862" flipH="1">
            <a:off x="6130299" y="630791"/>
            <a:ext cx="3593592" cy="2546349"/>
          </a:xfrm>
          <a:custGeom>
            <a:avLst/>
            <a:gdLst>
              <a:gd name="T0" fmla="*/ 1128 w 1219"/>
              <a:gd name="T1" fmla="*/ 181 h 862"/>
              <a:gd name="T2" fmla="*/ 915 w 1219"/>
              <a:gd name="T3" fmla="*/ 56 h 862"/>
              <a:gd name="T4" fmla="*/ 648 w 1219"/>
              <a:gd name="T5" fmla="*/ 9 h 862"/>
              <a:gd name="T6" fmla="*/ 171 w 1219"/>
              <a:gd name="T7" fmla="*/ 131 h 862"/>
              <a:gd name="T8" fmla="*/ 34 w 1219"/>
              <a:gd name="T9" fmla="*/ 327 h 862"/>
              <a:gd name="T10" fmla="*/ 126 w 1219"/>
              <a:gd name="T11" fmla="*/ 552 h 862"/>
              <a:gd name="T12" fmla="*/ 334 w 1219"/>
              <a:gd name="T13" fmla="*/ 660 h 862"/>
              <a:gd name="T14" fmla="*/ 490 w 1219"/>
              <a:gd name="T15" fmla="*/ 693 h 862"/>
              <a:gd name="T16" fmla="*/ 513 w 1219"/>
              <a:gd name="T17" fmla="*/ 718 h 862"/>
              <a:gd name="T18" fmla="*/ 570 w 1219"/>
              <a:gd name="T19" fmla="*/ 708 h 862"/>
              <a:gd name="T20" fmla="*/ 582 w 1219"/>
              <a:gd name="T21" fmla="*/ 708 h 862"/>
              <a:gd name="T22" fmla="*/ 582 w 1219"/>
              <a:gd name="T23" fmla="*/ 708 h 862"/>
              <a:gd name="T24" fmla="*/ 583 w 1219"/>
              <a:gd name="T25" fmla="*/ 710 h 862"/>
              <a:gd name="T26" fmla="*/ 588 w 1219"/>
              <a:gd name="T27" fmla="*/ 717 h 862"/>
              <a:gd name="T28" fmla="*/ 606 w 1219"/>
              <a:gd name="T29" fmla="*/ 740 h 862"/>
              <a:gd name="T30" fmla="*/ 655 w 1219"/>
              <a:gd name="T31" fmla="*/ 784 h 862"/>
              <a:gd name="T32" fmla="*/ 875 w 1219"/>
              <a:gd name="T33" fmla="*/ 862 h 862"/>
              <a:gd name="T34" fmla="*/ 885 w 1219"/>
              <a:gd name="T35" fmla="*/ 827 h 862"/>
              <a:gd name="T36" fmla="*/ 792 w 1219"/>
              <a:gd name="T37" fmla="*/ 735 h 862"/>
              <a:gd name="T38" fmla="*/ 769 w 1219"/>
              <a:gd name="T39" fmla="*/ 690 h 862"/>
              <a:gd name="T40" fmla="*/ 779 w 1219"/>
              <a:gd name="T41" fmla="*/ 676 h 862"/>
              <a:gd name="T42" fmla="*/ 846 w 1219"/>
              <a:gd name="T43" fmla="*/ 666 h 862"/>
              <a:gd name="T44" fmla="*/ 916 w 1219"/>
              <a:gd name="T45" fmla="*/ 647 h 862"/>
              <a:gd name="T46" fmla="*/ 1041 w 1219"/>
              <a:gd name="T47" fmla="*/ 587 h 862"/>
              <a:gd name="T48" fmla="*/ 1201 w 1219"/>
              <a:gd name="T49" fmla="*/ 395 h 862"/>
              <a:gd name="T50" fmla="*/ 1128 w 1219"/>
              <a:gd name="T51" fmla="*/ 181 h 862"/>
              <a:gd name="T52" fmla="*/ 1138 w 1219"/>
              <a:gd name="T53" fmla="*/ 445 h 862"/>
              <a:gd name="T54" fmla="*/ 993 w 1219"/>
              <a:gd name="T55" fmla="*/ 571 h 862"/>
              <a:gd name="T56" fmla="*/ 792 w 1219"/>
              <a:gd name="T57" fmla="*/ 636 h 862"/>
              <a:gd name="T58" fmla="*/ 734 w 1219"/>
              <a:gd name="T59" fmla="*/ 662 h 862"/>
              <a:gd name="T60" fmla="*/ 741 w 1219"/>
              <a:gd name="T61" fmla="*/ 722 h 862"/>
              <a:gd name="T62" fmla="*/ 808 w 1219"/>
              <a:gd name="T63" fmla="*/ 816 h 862"/>
              <a:gd name="T64" fmla="*/ 652 w 1219"/>
              <a:gd name="T65" fmla="*/ 733 h 862"/>
              <a:gd name="T66" fmla="*/ 617 w 1219"/>
              <a:gd name="T67" fmla="*/ 693 h 862"/>
              <a:gd name="T68" fmla="*/ 599 w 1219"/>
              <a:gd name="T69" fmla="*/ 675 h 862"/>
              <a:gd name="T70" fmla="*/ 556 w 1219"/>
              <a:gd name="T71" fmla="*/ 670 h 862"/>
              <a:gd name="T72" fmla="*/ 541 w 1219"/>
              <a:gd name="T73" fmla="*/ 661 h 862"/>
              <a:gd name="T74" fmla="*/ 301 w 1219"/>
              <a:gd name="T75" fmla="*/ 610 h 862"/>
              <a:gd name="T76" fmla="*/ 85 w 1219"/>
              <a:gd name="T77" fmla="*/ 432 h 862"/>
              <a:gd name="T78" fmla="*/ 418 w 1219"/>
              <a:gd name="T79" fmla="*/ 66 h 862"/>
              <a:gd name="T80" fmla="*/ 915 w 1219"/>
              <a:gd name="T81" fmla="*/ 96 h 862"/>
              <a:gd name="T82" fmla="*/ 1119 w 1219"/>
              <a:gd name="T83" fmla="*/ 229 h 862"/>
              <a:gd name="T84" fmla="*/ 1167 w 1219"/>
              <a:gd name="T85" fmla="*/ 333 h 862"/>
              <a:gd name="T86" fmla="*/ 1138 w 1219"/>
              <a:gd name="T87" fmla="*/ 445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19" h="862">
                <a:moveTo>
                  <a:pt x="1128" y="181"/>
                </a:moveTo>
                <a:cubicBezTo>
                  <a:pt x="1071" y="120"/>
                  <a:pt x="993" y="83"/>
                  <a:pt x="915" y="56"/>
                </a:cubicBezTo>
                <a:cubicBezTo>
                  <a:pt x="829" y="27"/>
                  <a:pt x="738" y="14"/>
                  <a:pt x="648" y="9"/>
                </a:cubicBezTo>
                <a:cubicBezTo>
                  <a:pt x="484" y="0"/>
                  <a:pt x="308" y="35"/>
                  <a:pt x="171" y="131"/>
                </a:cubicBezTo>
                <a:cubicBezTo>
                  <a:pt x="105" y="177"/>
                  <a:pt x="45" y="244"/>
                  <a:pt x="34" y="327"/>
                </a:cubicBezTo>
                <a:cubicBezTo>
                  <a:pt x="23" y="413"/>
                  <a:pt x="65" y="494"/>
                  <a:pt x="126" y="552"/>
                </a:cubicBezTo>
                <a:cubicBezTo>
                  <a:pt x="183" y="608"/>
                  <a:pt x="259" y="638"/>
                  <a:pt x="334" y="660"/>
                </a:cubicBezTo>
                <a:cubicBezTo>
                  <a:pt x="385" y="675"/>
                  <a:pt x="437" y="686"/>
                  <a:pt x="490" y="693"/>
                </a:cubicBezTo>
                <a:cubicBezTo>
                  <a:pt x="486" y="705"/>
                  <a:pt x="496" y="722"/>
                  <a:pt x="513" y="718"/>
                </a:cubicBezTo>
                <a:cubicBezTo>
                  <a:pt x="532" y="714"/>
                  <a:pt x="551" y="710"/>
                  <a:pt x="570" y="708"/>
                </a:cubicBezTo>
                <a:cubicBezTo>
                  <a:pt x="574" y="708"/>
                  <a:pt x="580" y="708"/>
                  <a:pt x="582" y="708"/>
                </a:cubicBezTo>
                <a:cubicBezTo>
                  <a:pt x="582" y="708"/>
                  <a:pt x="582" y="708"/>
                  <a:pt x="582" y="708"/>
                </a:cubicBezTo>
                <a:cubicBezTo>
                  <a:pt x="582" y="709"/>
                  <a:pt x="583" y="709"/>
                  <a:pt x="583" y="710"/>
                </a:cubicBezTo>
                <a:cubicBezTo>
                  <a:pt x="581" y="708"/>
                  <a:pt x="587" y="716"/>
                  <a:pt x="588" y="717"/>
                </a:cubicBezTo>
                <a:cubicBezTo>
                  <a:pt x="593" y="725"/>
                  <a:pt x="600" y="733"/>
                  <a:pt x="606" y="740"/>
                </a:cubicBezTo>
                <a:cubicBezTo>
                  <a:pt x="620" y="757"/>
                  <a:pt x="637" y="771"/>
                  <a:pt x="655" y="784"/>
                </a:cubicBezTo>
                <a:cubicBezTo>
                  <a:pt x="716" y="830"/>
                  <a:pt x="798" y="861"/>
                  <a:pt x="875" y="862"/>
                </a:cubicBezTo>
                <a:cubicBezTo>
                  <a:pt x="894" y="862"/>
                  <a:pt x="901" y="836"/>
                  <a:pt x="885" y="827"/>
                </a:cubicBezTo>
                <a:cubicBezTo>
                  <a:pt x="847" y="805"/>
                  <a:pt x="816" y="771"/>
                  <a:pt x="792" y="735"/>
                </a:cubicBezTo>
                <a:cubicBezTo>
                  <a:pt x="783" y="721"/>
                  <a:pt x="774" y="706"/>
                  <a:pt x="769" y="690"/>
                </a:cubicBezTo>
                <a:cubicBezTo>
                  <a:pt x="765" y="677"/>
                  <a:pt x="767" y="678"/>
                  <a:pt x="779" y="676"/>
                </a:cubicBezTo>
                <a:cubicBezTo>
                  <a:pt x="801" y="671"/>
                  <a:pt x="824" y="671"/>
                  <a:pt x="846" y="666"/>
                </a:cubicBezTo>
                <a:cubicBezTo>
                  <a:pt x="870" y="662"/>
                  <a:pt x="893" y="655"/>
                  <a:pt x="916" y="647"/>
                </a:cubicBezTo>
                <a:cubicBezTo>
                  <a:pt x="959" y="631"/>
                  <a:pt x="1002" y="611"/>
                  <a:pt x="1041" y="587"/>
                </a:cubicBezTo>
                <a:cubicBezTo>
                  <a:pt x="1112" y="543"/>
                  <a:pt x="1181" y="479"/>
                  <a:pt x="1201" y="395"/>
                </a:cubicBezTo>
                <a:cubicBezTo>
                  <a:pt x="1219" y="316"/>
                  <a:pt x="1180" y="237"/>
                  <a:pt x="1128" y="181"/>
                </a:cubicBezTo>
                <a:close/>
                <a:moveTo>
                  <a:pt x="1138" y="445"/>
                </a:moveTo>
                <a:cubicBezTo>
                  <a:pt x="1104" y="500"/>
                  <a:pt x="1048" y="540"/>
                  <a:pt x="993" y="571"/>
                </a:cubicBezTo>
                <a:cubicBezTo>
                  <a:pt x="931" y="606"/>
                  <a:pt x="863" y="628"/>
                  <a:pt x="792" y="636"/>
                </a:cubicBezTo>
                <a:cubicBezTo>
                  <a:pt x="771" y="638"/>
                  <a:pt x="745" y="640"/>
                  <a:pt x="734" y="662"/>
                </a:cubicBezTo>
                <a:cubicBezTo>
                  <a:pt x="724" y="681"/>
                  <a:pt x="733" y="704"/>
                  <a:pt x="741" y="722"/>
                </a:cubicBezTo>
                <a:cubicBezTo>
                  <a:pt x="756" y="756"/>
                  <a:pt x="780" y="788"/>
                  <a:pt x="808" y="816"/>
                </a:cubicBezTo>
                <a:cubicBezTo>
                  <a:pt x="750" y="802"/>
                  <a:pt x="694" y="772"/>
                  <a:pt x="652" y="733"/>
                </a:cubicBezTo>
                <a:cubicBezTo>
                  <a:pt x="639" y="721"/>
                  <a:pt x="627" y="708"/>
                  <a:pt x="617" y="693"/>
                </a:cubicBezTo>
                <a:cubicBezTo>
                  <a:pt x="612" y="686"/>
                  <a:pt x="607" y="679"/>
                  <a:pt x="599" y="675"/>
                </a:cubicBezTo>
                <a:cubicBezTo>
                  <a:pt x="587" y="669"/>
                  <a:pt x="572" y="668"/>
                  <a:pt x="556" y="670"/>
                </a:cubicBezTo>
                <a:cubicBezTo>
                  <a:pt x="554" y="665"/>
                  <a:pt x="549" y="661"/>
                  <a:pt x="541" y="661"/>
                </a:cubicBezTo>
                <a:cubicBezTo>
                  <a:pt x="460" y="653"/>
                  <a:pt x="378" y="637"/>
                  <a:pt x="301" y="610"/>
                </a:cubicBezTo>
                <a:cubicBezTo>
                  <a:pt x="210" y="579"/>
                  <a:pt x="124" y="523"/>
                  <a:pt x="85" y="432"/>
                </a:cubicBezTo>
                <a:cubicBezTo>
                  <a:pt x="0" y="228"/>
                  <a:pt x="262" y="103"/>
                  <a:pt x="418" y="66"/>
                </a:cubicBezTo>
                <a:cubicBezTo>
                  <a:pt x="580" y="27"/>
                  <a:pt x="759" y="42"/>
                  <a:pt x="915" y="96"/>
                </a:cubicBezTo>
                <a:cubicBezTo>
                  <a:pt x="992" y="123"/>
                  <a:pt x="1067" y="164"/>
                  <a:pt x="1119" y="229"/>
                </a:cubicBezTo>
                <a:cubicBezTo>
                  <a:pt x="1143" y="258"/>
                  <a:pt x="1162" y="296"/>
                  <a:pt x="1167" y="333"/>
                </a:cubicBezTo>
                <a:cubicBezTo>
                  <a:pt x="1172" y="373"/>
                  <a:pt x="1159" y="412"/>
                  <a:pt x="1138" y="4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1163772">
            <a:off x="6773535" y="1357696"/>
            <a:ext cx="232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hewy" panose="02000000000000000000" pitchFamily="2" charset="0"/>
                <a:ea typeface="Chewy" panose="02000000000000000000" pitchFamily="2" charset="0"/>
              </a:rPr>
              <a:t>6% Growth</a:t>
            </a:r>
            <a:endParaRPr lang="en-US" sz="3600" dirty="0" smtClean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58" y="1374858"/>
            <a:ext cx="5198279" cy="2266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28" y="5637803"/>
            <a:ext cx="1229575" cy="11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6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vigate_Timeline">
  <a:themeElements>
    <a:clrScheme name="simple_push_design">
      <a:dk1>
        <a:srgbClr val="000000"/>
      </a:dk1>
      <a:lt1>
        <a:srgbClr val="FFFFFF"/>
      </a:lt1>
      <a:dk2>
        <a:srgbClr val="E2380A"/>
      </a:dk2>
      <a:lt2>
        <a:srgbClr val="F0F3FB"/>
      </a:lt2>
      <a:accent1>
        <a:srgbClr val="FFA602"/>
      </a:accent1>
      <a:accent2>
        <a:srgbClr val="3B007E"/>
      </a:accent2>
      <a:accent3>
        <a:srgbClr val="01A4CD"/>
      </a:accent3>
      <a:accent4>
        <a:srgbClr val="01CFE6"/>
      </a:accent4>
      <a:accent5>
        <a:srgbClr val="B7D9E1"/>
      </a:accent5>
      <a:accent6>
        <a:srgbClr val="000000"/>
      </a:accent6>
      <a:hlink>
        <a:srgbClr val="657C95"/>
      </a:hlink>
      <a:folHlink>
        <a:srgbClr val="D8DBE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57145</TotalTime>
  <Words>525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2</vt:i4>
      </vt:variant>
    </vt:vector>
  </HeadingPairs>
  <TitlesOfParts>
    <vt:vector size="25" baseType="lpstr">
      <vt:lpstr>Lobster</vt:lpstr>
      <vt:lpstr>Arial</vt:lpstr>
      <vt:lpstr>Calibri Light</vt:lpstr>
      <vt:lpstr>Arial Black</vt:lpstr>
      <vt:lpstr>Calibri</vt:lpstr>
      <vt:lpstr>Chewy</vt:lpstr>
      <vt:lpstr>Navigate_Timeline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2017-18 MAP Results- Reading/Mathematics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Parental Involvement Policy</vt:lpstr>
      <vt:lpstr>PowerPoint Presentation</vt:lpstr>
      <vt:lpstr>PowerPoint Presentation</vt:lpstr>
      <vt:lpstr>Custom Show 1</vt:lpstr>
      <vt:lpstr>Custom Show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Magenda Cruz</cp:lastModifiedBy>
  <cp:revision>820</cp:revision>
  <dcterms:created xsi:type="dcterms:W3CDTF">2013-10-01T18:56:24Z</dcterms:created>
  <dcterms:modified xsi:type="dcterms:W3CDTF">2018-08-20T20:31:04Z</dcterms:modified>
</cp:coreProperties>
</file>